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1"/>
  </p:notesMasterIdLst>
  <p:sldIdLst>
    <p:sldId id="256" r:id="rId2"/>
    <p:sldId id="282" r:id="rId3"/>
    <p:sldId id="337" r:id="rId4"/>
    <p:sldId id="348" r:id="rId5"/>
    <p:sldId id="341" r:id="rId6"/>
    <p:sldId id="345" r:id="rId7"/>
    <p:sldId id="346" r:id="rId8"/>
    <p:sldId id="339" r:id="rId9"/>
    <p:sldId id="342" r:id="rId10"/>
    <p:sldId id="343" r:id="rId11"/>
    <p:sldId id="344" r:id="rId12"/>
    <p:sldId id="349" r:id="rId13"/>
    <p:sldId id="350" r:id="rId14"/>
    <p:sldId id="351" r:id="rId15"/>
    <p:sldId id="362" r:id="rId16"/>
    <p:sldId id="355" r:id="rId17"/>
    <p:sldId id="354" r:id="rId18"/>
    <p:sldId id="356" r:id="rId19"/>
    <p:sldId id="357" r:id="rId20"/>
    <p:sldId id="358" r:id="rId21"/>
    <p:sldId id="359" r:id="rId22"/>
    <p:sldId id="360" r:id="rId23"/>
    <p:sldId id="336" r:id="rId24"/>
    <p:sldId id="363" r:id="rId25"/>
    <p:sldId id="364" r:id="rId26"/>
    <p:sldId id="365" r:id="rId27"/>
    <p:sldId id="388" r:id="rId28"/>
    <p:sldId id="389" r:id="rId29"/>
    <p:sldId id="390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443B681-1E7D-483E-877D-909B33756704}">
          <p14:sldIdLst>
            <p14:sldId id="256"/>
            <p14:sldId id="282"/>
          </p14:sldIdLst>
        </p14:section>
        <p14:section name="CONTEXTE" id="{7EDA5E10-94D7-4A1F-93D1-51D9E7BE7087}">
          <p14:sldIdLst>
            <p14:sldId id="337"/>
            <p14:sldId id="348"/>
            <p14:sldId id="341"/>
          </p14:sldIdLst>
        </p14:section>
        <p14:section name="FAISABILITE TEXTE + REGRESSION SUPERVISE" id="{59F7C981-F115-468F-858B-BAD8C493A18E}">
          <p14:sldIdLst>
            <p14:sldId id="345"/>
            <p14:sldId id="346"/>
            <p14:sldId id="339"/>
            <p14:sldId id="342"/>
            <p14:sldId id="343"/>
            <p14:sldId id="344"/>
          </p14:sldIdLst>
        </p14:section>
        <p14:section name="FAISABILITE IMAGE + REGRESSION SUPERVISE" id="{60A4315C-3B5E-43F4-AC24-75DEDDF5F38E}">
          <p14:sldIdLst>
            <p14:sldId id="349"/>
            <p14:sldId id="350"/>
            <p14:sldId id="351"/>
            <p14:sldId id="362"/>
            <p14:sldId id="355"/>
            <p14:sldId id="354"/>
            <p14:sldId id="356"/>
            <p14:sldId id="357"/>
          </p14:sldIdLst>
        </p14:section>
        <p14:section name="Test de l'API" id="{B6A8F102-3589-4B90-B9E3-4BE9C88134EE}">
          <p14:sldIdLst>
            <p14:sldId id="358"/>
            <p14:sldId id="359"/>
          </p14:sldIdLst>
        </p14:section>
        <p14:section name="CONCLUSION" id="{8A47981F-2E00-4502-938F-856D52B3068A}">
          <p14:sldIdLst>
            <p14:sldId id="360"/>
            <p14:sldId id="336"/>
            <p14:sldId id="363"/>
            <p14:sldId id="364"/>
            <p14:sldId id="365"/>
            <p14:sldId id="388"/>
            <p14:sldId id="389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EE2"/>
    <a:srgbClr val="F2E8F1"/>
    <a:srgbClr val="B13BAA"/>
    <a:srgbClr val="F99843"/>
    <a:srgbClr val="0CCE9B"/>
    <a:srgbClr val="EF6650"/>
    <a:srgbClr val="45AFAD"/>
    <a:srgbClr val="F1D6F0"/>
    <a:srgbClr val="AB64FA"/>
    <a:srgbClr val="646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114" autoAdjust="0"/>
  </p:normalViewPr>
  <p:slideViewPr>
    <p:cSldViewPr snapToGrid="0" showGuides="1">
      <p:cViewPr varScale="1">
        <p:scale>
          <a:sx n="110" d="100"/>
          <a:sy n="110" d="100"/>
        </p:scale>
        <p:origin x="57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9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1C652B-BF1D-49CF-A871-A7F9A11B79F3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193672-2D12-42A0-B7BE-B4A63EBCDB68}">
      <dgm:prSet/>
      <dgm:spPr/>
      <dgm:t>
        <a:bodyPr/>
        <a:lstStyle/>
        <a:p>
          <a:r>
            <a:rPr lang="fr-FR" b="1" dirty="0"/>
            <a:t>I. </a:t>
          </a:r>
          <a:br>
            <a:rPr lang="fr-FR" b="1" dirty="0"/>
          </a:br>
          <a:r>
            <a:rPr lang="fr-FR" b="1" dirty="0"/>
            <a:t>Etude de faisabilité </a:t>
          </a:r>
          <a:endParaRPr lang="en-US" dirty="0"/>
        </a:p>
      </dgm:t>
    </dgm:pt>
    <dgm:pt modelId="{ACB6BE79-1D3F-46F8-BCBB-5B8BC617A80B}" type="parTrans" cxnId="{E63727CC-EE35-4B40-B55E-333917E16218}">
      <dgm:prSet/>
      <dgm:spPr/>
      <dgm:t>
        <a:bodyPr/>
        <a:lstStyle/>
        <a:p>
          <a:endParaRPr lang="en-US"/>
        </a:p>
      </dgm:t>
    </dgm:pt>
    <dgm:pt modelId="{6CA96610-5E3D-4E14-8700-1EA4C51A18F9}" type="sibTrans" cxnId="{E63727CC-EE35-4B40-B55E-333917E16218}">
      <dgm:prSet/>
      <dgm:spPr/>
      <dgm:t>
        <a:bodyPr/>
        <a:lstStyle/>
        <a:p>
          <a:endParaRPr lang="en-US"/>
        </a:p>
      </dgm:t>
    </dgm:pt>
    <dgm:pt modelId="{26CD945C-AEC8-47FF-9EE0-194F25DEA332}">
      <dgm:prSet/>
      <dgm:spPr/>
      <dgm:t>
        <a:bodyPr/>
        <a:lstStyle/>
        <a:p>
          <a:r>
            <a:rPr lang="fr-FR" b="1" dirty="0"/>
            <a:t>Contexte</a:t>
          </a:r>
          <a:endParaRPr lang="en-US" dirty="0"/>
        </a:p>
      </dgm:t>
    </dgm:pt>
    <dgm:pt modelId="{8270C26D-6C55-42B0-A09D-AE30810CCCA9}" type="sibTrans" cxnId="{F65A2684-1599-44CE-99EF-93AA6FF4DC68}">
      <dgm:prSet/>
      <dgm:spPr/>
      <dgm:t>
        <a:bodyPr/>
        <a:lstStyle/>
        <a:p>
          <a:endParaRPr lang="en-US"/>
        </a:p>
      </dgm:t>
    </dgm:pt>
    <dgm:pt modelId="{B9866159-C33D-413A-BFAE-AF49C6E32420}" type="parTrans" cxnId="{F65A2684-1599-44CE-99EF-93AA6FF4DC68}">
      <dgm:prSet/>
      <dgm:spPr/>
      <dgm:t>
        <a:bodyPr/>
        <a:lstStyle/>
        <a:p>
          <a:endParaRPr lang="en-US"/>
        </a:p>
      </dgm:t>
    </dgm:pt>
    <dgm:pt modelId="{275335F6-AB7D-4356-94F7-002711B7C081}">
      <dgm:prSet custT="1"/>
      <dgm:spPr/>
      <dgm:t>
        <a:bodyPr/>
        <a:lstStyle/>
        <a:p>
          <a:r>
            <a:rPr lang="en-US" sz="1700" b="1" dirty="0"/>
            <a:t>II. </a:t>
          </a:r>
          <a:br>
            <a:rPr lang="en-US" sz="1700" b="1" dirty="0"/>
          </a:br>
          <a:r>
            <a:rPr lang="en-US" sz="2600" b="1" dirty="0"/>
            <a:t>Regression </a:t>
          </a:r>
          <a:r>
            <a:rPr lang="en-US" sz="2600" b="1" dirty="0" err="1"/>
            <a:t>Supervisée</a:t>
          </a:r>
          <a:endParaRPr lang="en-US" sz="2600" dirty="0"/>
        </a:p>
      </dgm:t>
    </dgm:pt>
    <dgm:pt modelId="{43B5CF22-7D7E-48C1-8C34-CEA8AB419085}" type="parTrans" cxnId="{B2BF295A-0DA3-492A-B390-761442A97F13}">
      <dgm:prSet/>
      <dgm:spPr/>
      <dgm:t>
        <a:bodyPr/>
        <a:lstStyle/>
        <a:p>
          <a:endParaRPr lang="fr-FR"/>
        </a:p>
      </dgm:t>
    </dgm:pt>
    <dgm:pt modelId="{A0522FCF-9D9E-43F1-88F6-40C6CCE74AF7}" type="sibTrans" cxnId="{B2BF295A-0DA3-492A-B390-761442A97F13}">
      <dgm:prSet/>
      <dgm:spPr/>
      <dgm:t>
        <a:bodyPr/>
        <a:lstStyle/>
        <a:p>
          <a:endParaRPr lang="fr-FR"/>
        </a:p>
      </dgm:t>
    </dgm:pt>
    <dgm:pt modelId="{482AD7C3-CC35-4157-BDD4-45A45C08B26C}">
      <dgm:prSet/>
      <dgm:spPr/>
      <dgm:t>
        <a:bodyPr/>
        <a:lstStyle/>
        <a:p>
          <a:r>
            <a:rPr lang="en-US" b="1" dirty="0"/>
            <a:t>Conclusion</a:t>
          </a:r>
          <a:endParaRPr lang="en-US" dirty="0"/>
        </a:p>
      </dgm:t>
    </dgm:pt>
    <dgm:pt modelId="{09EFFA02-FE59-4EF4-BFB5-19C209F6DAE4}" type="parTrans" cxnId="{9B9DA088-CB6E-45BC-8A65-A519C60895E3}">
      <dgm:prSet/>
      <dgm:spPr/>
      <dgm:t>
        <a:bodyPr/>
        <a:lstStyle/>
        <a:p>
          <a:endParaRPr lang="fr-FR"/>
        </a:p>
      </dgm:t>
    </dgm:pt>
    <dgm:pt modelId="{E24421AA-1F78-4464-B3BC-8BF2D98D84D8}" type="sibTrans" cxnId="{9B9DA088-CB6E-45BC-8A65-A519C60895E3}">
      <dgm:prSet/>
      <dgm:spPr/>
      <dgm:t>
        <a:bodyPr/>
        <a:lstStyle/>
        <a:p>
          <a:endParaRPr lang="fr-FR"/>
        </a:p>
      </dgm:t>
    </dgm:pt>
    <dgm:pt modelId="{1EA5523E-4373-4609-A992-2185A5973E77}" type="pres">
      <dgm:prSet presAssocID="{B21C652B-BF1D-49CF-A871-A7F9A11B79F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8F0158-024B-41C4-B90C-8A60395B1A51}" type="pres">
      <dgm:prSet presAssocID="{26CD945C-AEC8-47FF-9EE0-194F25DEA332}" presName="hierRoot1" presStyleCnt="0"/>
      <dgm:spPr/>
    </dgm:pt>
    <dgm:pt modelId="{A5F3A0FF-CC7D-4C64-8D2A-C58F24AD7DAF}" type="pres">
      <dgm:prSet presAssocID="{26CD945C-AEC8-47FF-9EE0-194F25DEA332}" presName="composite" presStyleCnt="0"/>
      <dgm:spPr/>
    </dgm:pt>
    <dgm:pt modelId="{05733A0C-55AB-4FFE-9DF9-E599A2704E3D}" type="pres">
      <dgm:prSet presAssocID="{26CD945C-AEC8-47FF-9EE0-194F25DEA332}" presName="background" presStyleLbl="node0" presStyleIdx="0" presStyleCnt="4"/>
      <dgm:spPr/>
    </dgm:pt>
    <dgm:pt modelId="{E177B8A2-A36C-4B20-B73F-8E69A0288BCE}" type="pres">
      <dgm:prSet presAssocID="{26CD945C-AEC8-47FF-9EE0-194F25DEA332}" presName="text" presStyleLbl="fgAcc0" presStyleIdx="0" presStyleCnt="4">
        <dgm:presLayoutVars>
          <dgm:chPref val="3"/>
        </dgm:presLayoutVars>
      </dgm:prSet>
      <dgm:spPr/>
    </dgm:pt>
    <dgm:pt modelId="{FC8DF700-8775-47A6-BAC6-3FC43132CF85}" type="pres">
      <dgm:prSet presAssocID="{26CD945C-AEC8-47FF-9EE0-194F25DEA332}" presName="hierChild2" presStyleCnt="0"/>
      <dgm:spPr/>
    </dgm:pt>
    <dgm:pt modelId="{DCDD14F5-56B4-46B5-9A5A-2307A4310740}" type="pres">
      <dgm:prSet presAssocID="{D1193672-2D12-42A0-B7BE-B4A63EBCDB68}" presName="hierRoot1" presStyleCnt="0"/>
      <dgm:spPr/>
    </dgm:pt>
    <dgm:pt modelId="{2D72BA6D-2AF2-4D95-96C5-758A1F65B2C3}" type="pres">
      <dgm:prSet presAssocID="{D1193672-2D12-42A0-B7BE-B4A63EBCDB68}" presName="composite" presStyleCnt="0"/>
      <dgm:spPr/>
    </dgm:pt>
    <dgm:pt modelId="{E378C8A0-4DBA-4C21-8BE8-7B344145DB80}" type="pres">
      <dgm:prSet presAssocID="{D1193672-2D12-42A0-B7BE-B4A63EBCDB68}" presName="background" presStyleLbl="node0" presStyleIdx="1" presStyleCnt="4"/>
      <dgm:spPr/>
    </dgm:pt>
    <dgm:pt modelId="{D6EE35B1-7D47-4F55-8EC9-E620713D6C2F}" type="pres">
      <dgm:prSet presAssocID="{D1193672-2D12-42A0-B7BE-B4A63EBCDB68}" presName="text" presStyleLbl="fgAcc0" presStyleIdx="1" presStyleCnt="4">
        <dgm:presLayoutVars>
          <dgm:chPref val="3"/>
        </dgm:presLayoutVars>
      </dgm:prSet>
      <dgm:spPr/>
    </dgm:pt>
    <dgm:pt modelId="{F5D24468-73A2-4597-97F9-A150FB94E80A}" type="pres">
      <dgm:prSet presAssocID="{D1193672-2D12-42A0-B7BE-B4A63EBCDB68}" presName="hierChild2" presStyleCnt="0"/>
      <dgm:spPr/>
    </dgm:pt>
    <dgm:pt modelId="{C5F6B376-7CE4-4EC7-A750-9EC5BF440F43}" type="pres">
      <dgm:prSet presAssocID="{275335F6-AB7D-4356-94F7-002711B7C081}" presName="hierRoot1" presStyleCnt="0"/>
      <dgm:spPr/>
    </dgm:pt>
    <dgm:pt modelId="{AC2BFDF6-6155-4125-BA42-A39B6EE01CB0}" type="pres">
      <dgm:prSet presAssocID="{275335F6-AB7D-4356-94F7-002711B7C081}" presName="composite" presStyleCnt="0"/>
      <dgm:spPr/>
    </dgm:pt>
    <dgm:pt modelId="{AC4C6309-125A-45AF-9B71-001BF64B9BA1}" type="pres">
      <dgm:prSet presAssocID="{275335F6-AB7D-4356-94F7-002711B7C081}" presName="background" presStyleLbl="node0" presStyleIdx="2" presStyleCnt="4"/>
      <dgm:spPr/>
    </dgm:pt>
    <dgm:pt modelId="{1A6C7BA5-9AB2-4AE9-8291-C1BCFCE0D918}" type="pres">
      <dgm:prSet presAssocID="{275335F6-AB7D-4356-94F7-002711B7C081}" presName="text" presStyleLbl="fgAcc0" presStyleIdx="2" presStyleCnt="4">
        <dgm:presLayoutVars>
          <dgm:chPref val="3"/>
        </dgm:presLayoutVars>
      </dgm:prSet>
      <dgm:spPr/>
    </dgm:pt>
    <dgm:pt modelId="{CA4E92EE-4D19-4F8A-B150-0269A67806EB}" type="pres">
      <dgm:prSet presAssocID="{275335F6-AB7D-4356-94F7-002711B7C081}" presName="hierChild2" presStyleCnt="0"/>
      <dgm:spPr/>
    </dgm:pt>
    <dgm:pt modelId="{C1B9F737-C469-402F-9AFF-1E44374FC43B}" type="pres">
      <dgm:prSet presAssocID="{482AD7C3-CC35-4157-BDD4-45A45C08B26C}" presName="hierRoot1" presStyleCnt="0"/>
      <dgm:spPr/>
    </dgm:pt>
    <dgm:pt modelId="{69ED982F-CF5F-4599-9A37-173B127BF2E2}" type="pres">
      <dgm:prSet presAssocID="{482AD7C3-CC35-4157-BDD4-45A45C08B26C}" presName="composite" presStyleCnt="0"/>
      <dgm:spPr/>
    </dgm:pt>
    <dgm:pt modelId="{4D480B67-9400-4094-9270-8E76CD621C60}" type="pres">
      <dgm:prSet presAssocID="{482AD7C3-CC35-4157-BDD4-45A45C08B26C}" presName="background" presStyleLbl="node0" presStyleIdx="3" presStyleCnt="4"/>
      <dgm:spPr/>
    </dgm:pt>
    <dgm:pt modelId="{4F415561-8C1B-4B87-ADD1-25346A1A5F5A}" type="pres">
      <dgm:prSet presAssocID="{482AD7C3-CC35-4157-BDD4-45A45C08B26C}" presName="text" presStyleLbl="fgAcc0" presStyleIdx="3" presStyleCnt="4">
        <dgm:presLayoutVars>
          <dgm:chPref val="3"/>
        </dgm:presLayoutVars>
      </dgm:prSet>
      <dgm:spPr/>
    </dgm:pt>
    <dgm:pt modelId="{2F716404-0E54-4194-AD99-2FED80FB1230}" type="pres">
      <dgm:prSet presAssocID="{482AD7C3-CC35-4157-BDD4-45A45C08B26C}" presName="hierChild2" presStyleCnt="0"/>
      <dgm:spPr/>
    </dgm:pt>
  </dgm:ptLst>
  <dgm:cxnLst>
    <dgm:cxn modelId="{B2BF295A-0DA3-492A-B390-761442A97F13}" srcId="{B21C652B-BF1D-49CF-A871-A7F9A11B79F3}" destId="{275335F6-AB7D-4356-94F7-002711B7C081}" srcOrd="2" destOrd="0" parTransId="{43B5CF22-7D7E-48C1-8C34-CEA8AB419085}" sibTransId="{A0522FCF-9D9E-43F1-88F6-40C6CCE74AF7}"/>
    <dgm:cxn modelId="{11DB387C-5AC0-488B-B69F-55D63356FBB7}" type="presOf" srcId="{26CD945C-AEC8-47FF-9EE0-194F25DEA332}" destId="{E177B8A2-A36C-4B20-B73F-8E69A0288BCE}" srcOrd="0" destOrd="0" presId="urn:microsoft.com/office/officeart/2005/8/layout/hierarchy1"/>
    <dgm:cxn modelId="{F65A2684-1599-44CE-99EF-93AA6FF4DC68}" srcId="{B21C652B-BF1D-49CF-A871-A7F9A11B79F3}" destId="{26CD945C-AEC8-47FF-9EE0-194F25DEA332}" srcOrd="0" destOrd="0" parTransId="{B9866159-C33D-413A-BFAE-AF49C6E32420}" sibTransId="{8270C26D-6C55-42B0-A09D-AE30810CCCA9}"/>
    <dgm:cxn modelId="{9B9DA088-CB6E-45BC-8A65-A519C60895E3}" srcId="{B21C652B-BF1D-49CF-A871-A7F9A11B79F3}" destId="{482AD7C3-CC35-4157-BDD4-45A45C08B26C}" srcOrd="3" destOrd="0" parTransId="{09EFFA02-FE59-4EF4-BFB5-19C209F6DAE4}" sibTransId="{E24421AA-1F78-4464-B3BC-8BF2D98D84D8}"/>
    <dgm:cxn modelId="{029F238D-6123-4D4A-96FB-6204DEAF273B}" type="presOf" srcId="{275335F6-AB7D-4356-94F7-002711B7C081}" destId="{1A6C7BA5-9AB2-4AE9-8291-C1BCFCE0D918}" srcOrd="0" destOrd="0" presId="urn:microsoft.com/office/officeart/2005/8/layout/hierarchy1"/>
    <dgm:cxn modelId="{6005CA9C-B142-4042-BA1A-2822A7A4018E}" type="presOf" srcId="{B21C652B-BF1D-49CF-A871-A7F9A11B79F3}" destId="{1EA5523E-4373-4609-A992-2185A5973E77}" srcOrd="0" destOrd="0" presId="urn:microsoft.com/office/officeart/2005/8/layout/hierarchy1"/>
    <dgm:cxn modelId="{07A255BA-9798-49CD-BEF8-A7F157F0E061}" type="presOf" srcId="{D1193672-2D12-42A0-B7BE-B4A63EBCDB68}" destId="{D6EE35B1-7D47-4F55-8EC9-E620713D6C2F}" srcOrd="0" destOrd="0" presId="urn:microsoft.com/office/officeart/2005/8/layout/hierarchy1"/>
    <dgm:cxn modelId="{E63727CC-EE35-4B40-B55E-333917E16218}" srcId="{B21C652B-BF1D-49CF-A871-A7F9A11B79F3}" destId="{D1193672-2D12-42A0-B7BE-B4A63EBCDB68}" srcOrd="1" destOrd="0" parTransId="{ACB6BE79-1D3F-46F8-BCBB-5B8BC617A80B}" sibTransId="{6CA96610-5E3D-4E14-8700-1EA4C51A18F9}"/>
    <dgm:cxn modelId="{60E9DBFE-BAB6-457F-A53D-D7023B0E4603}" type="presOf" srcId="{482AD7C3-CC35-4157-BDD4-45A45C08B26C}" destId="{4F415561-8C1B-4B87-ADD1-25346A1A5F5A}" srcOrd="0" destOrd="0" presId="urn:microsoft.com/office/officeart/2005/8/layout/hierarchy1"/>
    <dgm:cxn modelId="{6AAAB700-0346-46C9-A513-FC47FA2617FF}" type="presParOf" srcId="{1EA5523E-4373-4609-A992-2185A5973E77}" destId="{198F0158-024B-41C4-B90C-8A60395B1A51}" srcOrd="0" destOrd="0" presId="urn:microsoft.com/office/officeart/2005/8/layout/hierarchy1"/>
    <dgm:cxn modelId="{402AD402-60FE-40BF-A017-6B6F9316B831}" type="presParOf" srcId="{198F0158-024B-41C4-B90C-8A60395B1A51}" destId="{A5F3A0FF-CC7D-4C64-8D2A-C58F24AD7DAF}" srcOrd="0" destOrd="0" presId="urn:microsoft.com/office/officeart/2005/8/layout/hierarchy1"/>
    <dgm:cxn modelId="{B49BA56A-717A-4F61-BF51-E3F3B2E106F8}" type="presParOf" srcId="{A5F3A0FF-CC7D-4C64-8D2A-C58F24AD7DAF}" destId="{05733A0C-55AB-4FFE-9DF9-E599A2704E3D}" srcOrd="0" destOrd="0" presId="urn:microsoft.com/office/officeart/2005/8/layout/hierarchy1"/>
    <dgm:cxn modelId="{BDC851E6-865F-4909-9918-F538AE037F6F}" type="presParOf" srcId="{A5F3A0FF-CC7D-4C64-8D2A-C58F24AD7DAF}" destId="{E177B8A2-A36C-4B20-B73F-8E69A0288BCE}" srcOrd="1" destOrd="0" presId="urn:microsoft.com/office/officeart/2005/8/layout/hierarchy1"/>
    <dgm:cxn modelId="{B4032F76-BFA1-4D39-B0F9-A40874B46B1C}" type="presParOf" srcId="{198F0158-024B-41C4-B90C-8A60395B1A51}" destId="{FC8DF700-8775-47A6-BAC6-3FC43132CF85}" srcOrd="1" destOrd="0" presId="urn:microsoft.com/office/officeart/2005/8/layout/hierarchy1"/>
    <dgm:cxn modelId="{0A1DBB6B-C1D8-4284-A893-4FA533720961}" type="presParOf" srcId="{1EA5523E-4373-4609-A992-2185A5973E77}" destId="{DCDD14F5-56B4-46B5-9A5A-2307A4310740}" srcOrd="1" destOrd="0" presId="urn:microsoft.com/office/officeart/2005/8/layout/hierarchy1"/>
    <dgm:cxn modelId="{487F6BF4-E311-4E0C-BCF0-64EB072CFCBC}" type="presParOf" srcId="{DCDD14F5-56B4-46B5-9A5A-2307A4310740}" destId="{2D72BA6D-2AF2-4D95-96C5-758A1F65B2C3}" srcOrd="0" destOrd="0" presId="urn:microsoft.com/office/officeart/2005/8/layout/hierarchy1"/>
    <dgm:cxn modelId="{F43AFD93-5198-4248-A380-96456BB1511B}" type="presParOf" srcId="{2D72BA6D-2AF2-4D95-96C5-758A1F65B2C3}" destId="{E378C8A0-4DBA-4C21-8BE8-7B344145DB80}" srcOrd="0" destOrd="0" presId="urn:microsoft.com/office/officeart/2005/8/layout/hierarchy1"/>
    <dgm:cxn modelId="{0A6D0C3F-70C9-4EB2-BF06-6FD48890DAC2}" type="presParOf" srcId="{2D72BA6D-2AF2-4D95-96C5-758A1F65B2C3}" destId="{D6EE35B1-7D47-4F55-8EC9-E620713D6C2F}" srcOrd="1" destOrd="0" presId="urn:microsoft.com/office/officeart/2005/8/layout/hierarchy1"/>
    <dgm:cxn modelId="{F8B0CDF3-E1CF-4ADD-9D50-990D220D8841}" type="presParOf" srcId="{DCDD14F5-56B4-46B5-9A5A-2307A4310740}" destId="{F5D24468-73A2-4597-97F9-A150FB94E80A}" srcOrd="1" destOrd="0" presId="urn:microsoft.com/office/officeart/2005/8/layout/hierarchy1"/>
    <dgm:cxn modelId="{5D48CDFD-F4BF-4360-B10E-F3EF1E03375B}" type="presParOf" srcId="{1EA5523E-4373-4609-A992-2185A5973E77}" destId="{C5F6B376-7CE4-4EC7-A750-9EC5BF440F43}" srcOrd="2" destOrd="0" presId="urn:microsoft.com/office/officeart/2005/8/layout/hierarchy1"/>
    <dgm:cxn modelId="{8A2A280E-C1EA-45FD-8C90-3B26B7372484}" type="presParOf" srcId="{C5F6B376-7CE4-4EC7-A750-9EC5BF440F43}" destId="{AC2BFDF6-6155-4125-BA42-A39B6EE01CB0}" srcOrd="0" destOrd="0" presId="urn:microsoft.com/office/officeart/2005/8/layout/hierarchy1"/>
    <dgm:cxn modelId="{09C548DF-F29E-4C78-85D5-3BFB7A5438BB}" type="presParOf" srcId="{AC2BFDF6-6155-4125-BA42-A39B6EE01CB0}" destId="{AC4C6309-125A-45AF-9B71-001BF64B9BA1}" srcOrd="0" destOrd="0" presId="urn:microsoft.com/office/officeart/2005/8/layout/hierarchy1"/>
    <dgm:cxn modelId="{AC1AFD96-B7B1-4276-AD52-3C580A9E9239}" type="presParOf" srcId="{AC2BFDF6-6155-4125-BA42-A39B6EE01CB0}" destId="{1A6C7BA5-9AB2-4AE9-8291-C1BCFCE0D918}" srcOrd="1" destOrd="0" presId="urn:microsoft.com/office/officeart/2005/8/layout/hierarchy1"/>
    <dgm:cxn modelId="{B269FAA2-29A1-4367-908B-4AE148FE14B4}" type="presParOf" srcId="{C5F6B376-7CE4-4EC7-A750-9EC5BF440F43}" destId="{CA4E92EE-4D19-4F8A-B150-0269A67806EB}" srcOrd="1" destOrd="0" presId="urn:microsoft.com/office/officeart/2005/8/layout/hierarchy1"/>
    <dgm:cxn modelId="{904FD9AF-1FA9-4938-AA93-D09C19820230}" type="presParOf" srcId="{1EA5523E-4373-4609-A992-2185A5973E77}" destId="{C1B9F737-C469-402F-9AFF-1E44374FC43B}" srcOrd="3" destOrd="0" presId="urn:microsoft.com/office/officeart/2005/8/layout/hierarchy1"/>
    <dgm:cxn modelId="{AE0CF8A3-C417-43D3-B130-F020A74C9030}" type="presParOf" srcId="{C1B9F737-C469-402F-9AFF-1E44374FC43B}" destId="{69ED982F-CF5F-4599-9A37-173B127BF2E2}" srcOrd="0" destOrd="0" presId="urn:microsoft.com/office/officeart/2005/8/layout/hierarchy1"/>
    <dgm:cxn modelId="{534155EF-3104-4E6D-BC9E-84821E482B7A}" type="presParOf" srcId="{69ED982F-CF5F-4599-9A37-173B127BF2E2}" destId="{4D480B67-9400-4094-9270-8E76CD621C60}" srcOrd="0" destOrd="0" presId="urn:microsoft.com/office/officeart/2005/8/layout/hierarchy1"/>
    <dgm:cxn modelId="{D6D75C8B-1FEB-40EF-A3B0-CB3931574F90}" type="presParOf" srcId="{69ED982F-CF5F-4599-9A37-173B127BF2E2}" destId="{4F415561-8C1B-4B87-ADD1-25346A1A5F5A}" srcOrd="1" destOrd="0" presId="urn:microsoft.com/office/officeart/2005/8/layout/hierarchy1"/>
    <dgm:cxn modelId="{E07BA579-B2D0-4563-A47C-790FB67ADCAA}" type="presParOf" srcId="{C1B9F737-C469-402F-9AFF-1E44374FC43B}" destId="{2F716404-0E54-4194-AD99-2FED80FB123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Nettoyage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NLP Basiques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NLP Avancées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Conclusion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Nettoyage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NLP Basiques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NLP Avancées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Conclusion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A45A78F8-61B7-48C8-9CE7-1B4C9668DDE2}">
      <dgm:prSet phldrT="[Texte]"/>
      <dgm:spPr/>
      <dgm:t>
        <a:bodyPr/>
        <a:lstStyle/>
        <a:p>
          <a:r>
            <a:rPr lang="fr-FR" b="1" dirty="0"/>
            <a:t>I. Nettoyage</a:t>
          </a:r>
        </a:p>
      </dgm:t>
    </dgm:pt>
    <dgm:pt modelId="{BF526B19-EFDF-414D-AD03-72834A3A129A}" type="parTrans" cxnId="{632F9902-437E-4012-B27C-AEA50E1C58BA}">
      <dgm:prSet/>
      <dgm:spPr/>
      <dgm:t>
        <a:bodyPr/>
        <a:lstStyle/>
        <a:p>
          <a:endParaRPr lang="fr-FR"/>
        </a:p>
      </dgm:t>
    </dgm:pt>
    <dgm:pt modelId="{4B016ACE-42AB-4F52-B159-C53BB3925FA0}" type="sibTrans" cxnId="{632F9902-437E-4012-B27C-AEA50E1C58BA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II. NLP Basiques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III. NLP Avancées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Conclusion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96ACFF74-493A-4385-AFFD-F230380F372A}" type="pres">
      <dgm:prSet presAssocID="{A45A78F8-61B7-48C8-9CE7-1B4C9668DDE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5B799C9-EC07-46D8-9792-6A20953E013C}" type="pres">
      <dgm:prSet presAssocID="{4B016ACE-42AB-4F52-B159-C53BB3925FA0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32F9902-437E-4012-B27C-AEA50E1C58BA}" srcId="{B4F6035F-D087-4BFB-AC04-0835FACD118D}" destId="{A45A78F8-61B7-48C8-9CE7-1B4C9668DDE2}" srcOrd="1" destOrd="0" parTransId="{BF526B19-EFDF-414D-AD03-72834A3A129A}" sibTransId="{4B016ACE-42AB-4F52-B159-C53BB3925FA0}"/>
    <dgm:cxn modelId="{7A6E9127-C8F7-4529-8E52-A55F9BAF2EE8}" srcId="{B4F6035F-D087-4BFB-AC04-0835FACD118D}" destId="{EAE93824-716C-4EF2-98C7-21831F5107E1}" srcOrd="3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2" destOrd="0" parTransId="{27041992-5586-4CA4-8F3B-EA2D948C2E55}" sibTransId="{1590714E-71EE-4D07-8DF5-73303BB457CD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4" destOrd="0" parTransId="{6362F4BC-0685-4748-BFC1-C4C300B3E691}" sibTransId="{D89BDA31-769E-425E-8579-6FE038A7ED11}"/>
    <dgm:cxn modelId="{8880C1DD-6EB8-468D-93F0-172FFDC69ED9}" type="presOf" srcId="{A45A78F8-61B7-48C8-9CE7-1B4C9668DDE2}" destId="{96ACFF74-493A-4385-AFFD-F230380F372A}" srcOrd="0" destOrd="0" presId="urn:microsoft.com/office/officeart/2005/8/layout/chevron1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6681388D-003E-47C8-931D-4474150F9CD1}" type="presParOf" srcId="{E31DD2B7-4AE0-4FE5-8B14-1DBA42D420A5}" destId="{96ACFF74-493A-4385-AFFD-F230380F372A}" srcOrd="2" destOrd="0" presId="urn:microsoft.com/office/officeart/2005/8/layout/chevron1"/>
    <dgm:cxn modelId="{A9610DDF-56C4-4CD1-A7D1-D13C7EEA7685}" type="presParOf" srcId="{E31DD2B7-4AE0-4FE5-8B14-1DBA42D420A5}" destId="{25B799C9-EC07-46D8-9792-6A20953E013C}" srcOrd="3" destOrd="0" presId="urn:microsoft.com/office/officeart/2005/8/layout/chevron1"/>
    <dgm:cxn modelId="{FC3C5C15-0A67-4056-BDE5-0FED15BA3A9F}" type="presParOf" srcId="{E31DD2B7-4AE0-4FE5-8B14-1DBA42D420A5}" destId="{73059BE4-0760-4F5B-B084-DF4EE4BA0C6B}" srcOrd="4" destOrd="0" presId="urn:microsoft.com/office/officeart/2005/8/layout/chevron1"/>
    <dgm:cxn modelId="{CB24F18F-A13B-4B03-8CBC-844F40F59680}" type="presParOf" srcId="{E31DD2B7-4AE0-4FE5-8B14-1DBA42D420A5}" destId="{19A41C19-0B1C-4946-9532-92D3DDD89061}" srcOrd="5" destOrd="0" presId="urn:microsoft.com/office/officeart/2005/8/layout/chevron1"/>
    <dgm:cxn modelId="{AA390A5C-E044-42CE-8626-13924BE21B5C}" type="presParOf" srcId="{E31DD2B7-4AE0-4FE5-8B14-1DBA42D420A5}" destId="{6AAC1118-D161-4EBB-AA83-156DD3B00261}" srcOrd="6" destOrd="0" presId="urn:microsoft.com/office/officeart/2005/8/layout/chevron1"/>
    <dgm:cxn modelId="{DF2AAF8D-5E27-4D17-9AAA-99F68AD0E199}" type="presParOf" srcId="{E31DD2B7-4AE0-4FE5-8B14-1DBA42D420A5}" destId="{DC11683C-6C34-4700-87BC-55737BEB900E}" srcOrd="7" destOrd="0" presId="urn:microsoft.com/office/officeart/2005/8/layout/chevron1"/>
    <dgm:cxn modelId="{6992AFC6-EA84-4A72-90CC-F90E15DA96BE}" type="presParOf" srcId="{E31DD2B7-4AE0-4FE5-8B14-1DBA42D420A5}" destId="{F7030648-2EA4-41E9-A8D7-60C8E32E20E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191C40-D47C-4D67-A492-4F52AF4A454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D74F0D12-AFD7-4F86-A997-59F1EE66E18D}">
      <dgm:prSet phldrT="[Texte]"/>
      <dgm:spPr/>
      <dgm:t>
        <a:bodyPr/>
        <a:lstStyle/>
        <a:p>
          <a:r>
            <a:rPr lang="fr-FR" dirty="0"/>
            <a:t>Pré-traitement      </a:t>
          </a:r>
        </a:p>
      </dgm:t>
    </dgm:pt>
    <dgm:pt modelId="{AA22F7DE-E883-430C-94FC-3B070D277A2B}" type="parTrans" cxnId="{2E0F7FA2-5560-4C28-8B7A-59E9DEFF43E5}">
      <dgm:prSet/>
      <dgm:spPr/>
      <dgm:t>
        <a:bodyPr/>
        <a:lstStyle/>
        <a:p>
          <a:endParaRPr lang="fr-FR"/>
        </a:p>
      </dgm:t>
    </dgm:pt>
    <dgm:pt modelId="{1A9E9445-8B45-403B-8114-68AC909BF56A}" type="sibTrans" cxnId="{2E0F7FA2-5560-4C28-8B7A-59E9DEFF43E5}">
      <dgm:prSet/>
      <dgm:spPr/>
      <dgm:t>
        <a:bodyPr/>
        <a:lstStyle/>
        <a:p>
          <a:endParaRPr lang="fr-FR"/>
        </a:p>
      </dgm:t>
    </dgm:pt>
    <dgm:pt modelId="{86AA924A-FB54-467F-9610-D4A3877B719B}">
      <dgm:prSet phldrT="[Texte]"/>
      <dgm:spPr/>
      <dgm:t>
        <a:bodyPr/>
        <a:lstStyle/>
        <a:p>
          <a:r>
            <a:rPr lang="fr-FR" dirty="0"/>
            <a:t>Nettoyage</a:t>
          </a:r>
        </a:p>
      </dgm:t>
    </dgm:pt>
    <dgm:pt modelId="{D06C373A-EBA9-4F44-95FF-4008D37866C7}" type="parTrans" cxnId="{E735170A-9AEF-4919-B737-DA4E9102D964}">
      <dgm:prSet/>
      <dgm:spPr/>
      <dgm:t>
        <a:bodyPr/>
        <a:lstStyle/>
        <a:p>
          <a:endParaRPr lang="fr-FR"/>
        </a:p>
      </dgm:t>
    </dgm:pt>
    <dgm:pt modelId="{645B9B65-6EEA-48E1-99FF-E2BC3810E6F3}" type="sibTrans" cxnId="{E735170A-9AEF-4919-B737-DA4E9102D964}">
      <dgm:prSet/>
      <dgm:spPr/>
      <dgm:t>
        <a:bodyPr/>
        <a:lstStyle/>
        <a:p>
          <a:endParaRPr lang="fr-FR"/>
        </a:p>
      </dgm:t>
    </dgm:pt>
    <dgm:pt modelId="{70951DEE-F128-4FE5-BEE0-D9E5E071398F}">
      <dgm:prSet/>
      <dgm:spPr/>
      <dgm:t>
        <a:bodyPr/>
        <a:lstStyle/>
        <a:p>
          <a:r>
            <a:rPr lang="fr-FR" dirty="0" err="1"/>
            <a:t>Tokenization</a:t>
          </a:r>
          <a:endParaRPr lang="fr-FR" dirty="0"/>
        </a:p>
      </dgm:t>
    </dgm:pt>
    <dgm:pt modelId="{D6B09733-D62B-4DE5-8187-B8D7065390FE}" type="parTrans" cxnId="{CFC8BA60-09EE-471C-8FA2-3A047532B8E0}">
      <dgm:prSet/>
      <dgm:spPr/>
      <dgm:t>
        <a:bodyPr/>
        <a:lstStyle/>
        <a:p>
          <a:endParaRPr lang="fr-FR"/>
        </a:p>
      </dgm:t>
    </dgm:pt>
    <dgm:pt modelId="{F479B464-284F-4992-9A72-98FE5F1836EC}" type="sibTrans" cxnId="{CFC8BA60-09EE-471C-8FA2-3A047532B8E0}">
      <dgm:prSet/>
      <dgm:spPr/>
      <dgm:t>
        <a:bodyPr/>
        <a:lstStyle/>
        <a:p>
          <a:endParaRPr lang="fr-FR"/>
        </a:p>
      </dgm:t>
    </dgm:pt>
    <dgm:pt modelId="{65953F93-50E4-4DDD-BE5B-0866DFE3BA88}">
      <dgm:prSet/>
      <dgm:spPr/>
      <dgm:t>
        <a:bodyPr/>
        <a:lstStyle/>
        <a:p>
          <a:r>
            <a:rPr lang="fr-FR" dirty="0" err="1"/>
            <a:t>Lowercasing</a:t>
          </a:r>
          <a:endParaRPr lang="fr-FR" dirty="0"/>
        </a:p>
      </dgm:t>
    </dgm:pt>
    <dgm:pt modelId="{A47D17F6-AFFD-4C97-8A55-D03B6B094DFB}" type="parTrans" cxnId="{AEB14F34-3364-46D0-A5EB-F4828BC23CFC}">
      <dgm:prSet/>
      <dgm:spPr/>
      <dgm:t>
        <a:bodyPr/>
        <a:lstStyle/>
        <a:p>
          <a:endParaRPr lang="fr-FR"/>
        </a:p>
      </dgm:t>
    </dgm:pt>
    <dgm:pt modelId="{377407F7-A2F6-4518-A94F-D05394DED2E3}" type="sibTrans" cxnId="{AEB14F34-3364-46D0-A5EB-F4828BC23CFC}">
      <dgm:prSet/>
      <dgm:spPr/>
      <dgm:t>
        <a:bodyPr/>
        <a:lstStyle/>
        <a:p>
          <a:endParaRPr lang="fr-FR"/>
        </a:p>
      </dgm:t>
    </dgm:pt>
    <dgm:pt modelId="{34B3C4B7-28B9-4E27-99E4-9EB0CC48201D}">
      <dgm:prSet/>
      <dgm:spPr/>
      <dgm:t>
        <a:bodyPr/>
        <a:lstStyle/>
        <a:p>
          <a:r>
            <a:rPr lang="fr-FR" dirty="0"/>
            <a:t>Enlever les </a:t>
          </a:r>
          <a:r>
            <a:rPr lang="fr-FR" dirty="0" err="1"/>
            <a:t>Stopwords</a:t>
          </a:r>
          <a:endParaRPr lang="fr-FR" dirty="0"/>
        </a:p>
      </dgm:t>
    </dgm:pt>
    <dgm:pt modelId="{1471C31C-5F2E-44C3-B968-F21ECCA4F89F}" type="parTrans" cxnId="{7B6F1A80-5052-4D58-B11A-3C383632FB9A}">
      <dgm:prSet/>
      <dgm:spPr/>
      <dgm:t>
        <a:bodyPr/>
        <a:lstStyle/>
        <a:p>
          <a:endParaRPr lang="fr-FR"/>
        </a:p>
      </dgm:t>
    </dgm:pt>
    <dgm:pt modelId="{5DE60033-F99A-4EB6-BD65-7974CF03730B}" type="sibTrans" cxnId="{7B6F1A80-5052-4D58-B11A-3C383632FB9A}">
      <dgm:prSet/>
      <dgm:spPr/>
      <dgm:t>
        <a:bodyPr/>
        <a:lstStyle/>
        <a:p>
          <a:endParaRPr lang="fr-FR"/>
        </a:p>
      </dgm:t>
    </dgm:pt>
    <dgm:pt modelId="{548338D4-2639-4DE3-A361-9230D2C2B2EF}">
      <dgm:prSet/>
      <dgm:spPr/>
      <dgm:t>
        <a:bodyPr/>
        <a:lstStyle/>
        <a:p>
          <a:r>
            <a:rPr lang="fr-FR" dirty="0"/>
            <a:t>Enlever les </a:t>
          </a:r>
          <a:r>
            <a:rPr lang="fr-FR" dirty="0" err="1"/>
            <a:t>tokens</a:t>
          </a:r>
          <a:r>
            <a:rPr lang="fr-FR" dirty="0"/>
            <a:t> de moins de 3 lettres</a:t>
          </a:r>
        </a:p>
      </dgm:t>
    </dgm:pt>
    <dgm:pt modelId="{E676A8D9-AA09-42CB-8E50-663ECA63E329}" type="parTrans" cxnId="{8E1BA95B-7B31-4B1E-AEA7-238A2877E8FE}">
      <dgm:prSet/>
      <dgm:spPr/>
      <dgm:t>
        <a:bodyPr/>
        <a:lstStyle/>
        <a:p>
          <a:endParaRPr lang="fr-FR"/>
        </a:p>
      </dgm:t>
    </dgm:pt>
    <dgm:pt modelId="{22BF5F3E-A2AA-495D-A700-B8FC34C764E3}" type="sibTrans" cxnId="{8E1BA95B-7B31-4B1E-AEA7-238A2877E8FE}">
      <dgm:prSet/>
      <dgm:spPr/>
      <dgm:t>
        <a:bodyPr/>
        <a:lstStyle/>
        <a:p>
          <a:endParaRPr lang="fr-FR"/>
        </a:p>
      </dgm:t>
    </dgm:pt>
    <dgm:pt modelId="{D3A465D8-0267-4FDB-BA23-3F2F38D72144}">
      <dgm:prSet/>
      <dgm:spPr/>
      <dgm:t>
        <a:bodyPr/>
        <a:lstStyle/>
        <a:p>
          <a:r>
            <a:rPr lang="fr-FR" dirty="0" err="1"/>
            <a:t>Stemming</a:t>
          </a:r>
          <a:endParaRPr lang="fr-FR" dirty="0"/>
        </a:p>
      </dgm:t>
    </dgm:pt>
    <dgm:pt modelId="{CC72E9F3-F19E-40A7-B02F-1570B4FA6055}" type="parTrans" cxnId="{0F2EEC99-5EF6-4D47-8C9B-898CAB521907}">
      <dgm:prSet/>
      <dgm:spPr/>
      <dgm:t>
        <a:bodyPr/>
        <a:lstStyle/>
        <a:p>
          <a:endParaRPr lang="fr-FR"/>
        </a:p>
      </dgm:t>
    </dgm:pt>
    <dgm:pt modelId="{EDDAFF4A-019F-46D9-9D83-C0064A932DE7}" type="sibTrans" cxnId="{0F2EEC99-5EF6-4D47-8C9B-898CAB521907}">
      <dgm:prSet/>
      <dgm:spPr/>
      <dgm:t>
        <a:bodyPr/>
        <a:lstStyle/>
        <a:p>
          <a:endParaRPr lang="fr-FR"/>
        </a:p>
      </dgm:t>
    </dgm:pt>
    <dgm:pt modelId="{2FC9EB43-2658-45AA-848C-09A552AC684B}" type="pres">
      <dgm:prSet presAssocID="{4D191C40-D47C-4D67-A492-4F52AF4A454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01D3489-960D-4553-9BF2-B2C73B97C2E6}" type="pres">
      <dgm:prSet presAssocID="{D74F0D12-AFD7-4F86-A997-59F1EE66E18D}" presName="root1" presStyleCnt="0"/>
      <dgm:spPr/>
    </dgm:pt>
    <dgm:pt modelId="{96DA9276-CC74-4773-ADEB-C84290860D39}" type="pres">
      <dgm:prSet presAssocID="{D74F0D12-AFD7-4F86-A997-59F1EE66E18D}" presName="LevelOneTextNode" presStyleLbl="node0" presStyleIdx="0" presStyleCnt="1">
        <dgm:presLayoutVars>
          <dgm:chPref val="3"/>
        </dgm:presLayoutVars>
      </dgm:prSet>
      <dgm:spPr/>
    </dgm:pt>
    <dgm:pt modelId="{3B07E19E-7E6F-4C68-91A8-310451C9AF53}" type="pres">
      <dgm:prSet presAssocID="{D74F0D12-AFD7-4F86-A997-59F1EE66E18D}" presName="level2hierChild" presStyleCnt="0"/>
      <dgm:spPr/>
    </dgm:pt>
    <dgm:pt modelId="{65C4E873-05C1-47D4-9F3C-DA7333B4439F}" type="pres">
      <dgm:prSet presAssocID="{D06C373A-EBA9-4F44-95FF-4008D37866C7}" presName="conn2-1" presStyleLbl="parChTrans1D2" presStyleIdx="0" presStyleCnt="6"/>
      <dgm:spPr/>
    </dgm:pt>
    <dgm:pt modelId="{D83400CB-2B40-43F4-8262-5731CDAF213C}" type="pres">
      <dgm:prSet presAssocID="{D06C373A-EBA9-4F44-95FF-4008D37866C7}" presName="connTx" presStyleLbl="parChTrans1D2" presStyleIdx="0" presStyleCnt="6"/>
      <dgm:spPr/>
    </dgm:pt>
    <dgm:pt modelId="{2254225B-B80D-4969-AAEF-A3AE7B86974A}" type="pres">
      <dgm:prSet presAssocID="{86AA924A-FB54-467F-9610-D4A3877B719B}" presName="root2" presStyleCnt="0"/>
      <dgm:spPr/>
    </dgm:pt>
    <dgm:pt modelId="{F627DC1D-11F8-4E94-B194-22126288D87F}" type="pres">
      <dgm:prSet presAssocID="{86AA924A-FB54-467F-9610-D4A3877B719B}" presName="LevelTwoTextNode" presStyleLbl="node2" presStyleIdx="0" presStyleCnt="6" custScaleX="148274">
        <dgm:presLayoutVars>
          <dgm:chPref val="3"/>
        </dgm:presLayoutVars>
      </dgm:prSet>
      <dgm:spPr/>
    </dgm:pt>
    <dgm:pt modelId="{1A6E5892-42E8-4A18-A0F2-A17E0017484B}" type="pres">
      <dgm:prSet presAssocID="{86AA924A-FB54-467F-9610-D4A3877B719B}" presName="level3hierChild" presStyleCnt="0"/>
      <dgm:spPr/>
    </dgm:pt>
    <dgm:pt modelId="{3834B784-E511-4B46-98E1-96BBDFA5E538}" type="pres">
      <dgm:prSet presAssocID="{D6B09733-D62B-4DE5-8187-B8D7065390FE}" presName="conn2-1" presStyleLbl="parChTrans1D2" presStyleIdx="1" presStyleCnt="6"/>
      <dgm:spPr/>
    </dgm:pt>
    <dgm:pt modelId="{C714F4A9-D681-4503-963F-5F61DBDCE239}" type="pres">
      <dgm:prSet presAssocID="{D6B09733-D62B-4DE5-8187-B8D7065390FE}" presName="connTx" presStyleLbl="parChTrans1D2" presStyleIdx="1" presStyleCnt="6"/>
      <dgm:spPr/>
    </dgm:pt>
    <dgm:pt modelId="{9A8C3D61-1CEF-455F-9623-0D7BCADAE209}" type="pres">
      <dgm:prSet presAssocID="{70951DEE-F128-4FE5-BEE0-D9E5E071398F}" presName="root2" presStyleCnt="0"/>
      <dgm:spPr/>
    </dgm:pt>
    <dgm:pt modelId="{719ADD8C-AD91-47B7-B447-449F4AF2822D}" type="pres">
      <dgm:prSet presAssocID="{70951DEE-F128-4FE5-BEE0-D9E5E071398F}" presName="LevelTwoTextNode" presStyleLbl="node2" presStyleIdx="1" presStyleCnt="6" custScaleX="148274">
        <dgm:presLayoutVars>
          <dgm:chPref val="3"/>
        </dgm:presLayoutVars>
      </dgm:prSet>
      <dgm:spPr/>
    </dgm:pt>
    <dgm:pt modelId="{219392DD-8362-43F5-A9FC-B6589219D957}" type="pres">
      <dgm:prSet presAssocID="{70951DEE-F128-4FE5-BEE0-D9E5E071398F}" presName="level3hierChild" presStyleCnt="0"/>
      <dgm:spPr/>
    </dgm:pt>
    <dgm:pt modelId="{23FDAF4A-60EE-411F-8B4B-6CECE617BB52}" type="pres">
      <dgm:prSet presAssocID="{A47D17F6-AFFD-4C97-8A55-D03B6B094DFB}" presName="conn2-1" presStyleLbl="parChTrans1D2" presStyleIdx="2" presStyleCnt="6"/>
      <dgm:spPr/>
    </dgm:pt>
    <dgm:pt modelId="{BED44850-8113-4572-BD9D-C72322F47525}" type="pres">
      <dgm:prSet presAssocID="{A47D17F6-AFFD-4C97-8A55-D03B6B094DFB}" presName="connTx" presStyleLbl="parChTrans1D2" presStyleIdx="2" presStyleCnt="6"/>
      <dgm:spPr/>
    </dgm:pt>
    <dgm:pt modelId="{D81B52F3-228D-479C-8240-8BA9D178AB3C}" type="pres">
      <dgm:prSet presAssocID="{65953F93-50E4-4DDD-BE5B-0866DFE3BA88}" presName="root2" presStyleCnt="0"/>
      <dgm:spPr/>
    </dgm:pt>
    <dgm:pt modelId="{93A0F4DF-99E0-43F4-A04F-64DA72B6B9ED}" type="pres">
      <dgm:prSet presAssocID="{65953F93-50E4-4DDD-BE5B-0866DFE3BA88}" presName="LevelTwoTextNode" presStyleLbl="node2" presStyleIdx="2" presStyleCnt="6" custScaleX="148274">
        <dgm:presLayoutVars>
          <dgm:chPref val="3"/>
        </dgm:presLayoutVars>
      </dgm:prSet>
      <dgm:spPr/>
    </dgm:pt>
    <dgm:pt modelId="{F3088A8D-0E52-473C-90E8-0757DA7FF75D}" type="pres">
      <dgm:prSet presAssocID="{65953F93-50E4-4DDD-BE5B-0866DFE3BA88}" presName="level3hierChild" presStyleCnt="0"/>
      <dgm:spPr/>
    </dgm:pt>
    <dgm:pt modelId="{49442C9C-BA1C-48EF-9200-5F52744AE1B8}" type="pres">
      <dgm:prSet presAssocID="{1471C31C-5F2E-44C3-B968-F21ECCA4F89F}" presName="conn2-1" presStyleLbl="parChTrans1D2" presStyleIdx="3" presStyleCnt="6"/>
      <dgm:spPr/>
    </dgm:pt>
    <dgm:pt modelId="{09048930-3C50-41F0-918E-B59614A71DF4}" type="pres">
      <dgm:prSet presAssocID="{1471C31C-5F2E-44C3-B968-F21ECCA4F89F}" presName="connTx" presStyleLbl="parChTrans1D2" presStyleIdx="3" presStyleCnt="6"/>
      <dgm:spPr/>
    </dgm:pt>
    <dgm:pt modelId="{E464E421-1683-4FFB-902A-944B2B807CB8}" type="pres">
      <dgm:prSet presAssocID="{34B3C4B7-28B9-4E27-99E4-9EB0CC48201D}" presName="root2" presStyleCnt="0"/>
      <dgm:spPr/>
    </dgm:pt>
    <dgm:pt modelId="{1CF3BDEC-F3A8-4DE6-B39B-F42A9A8EACBD}" type="pres">
      <dgm:prSet presAssocID="{34B3C4B7-28B9-4E27-99E4-9EB0CC48201D}" presName="LevelTwoTextNode" presStyleLbl="node2" presStyleIdx="3" presStyleCnt="6" custScaleX="148274">
        <dgm:presLayoutVars>
          <dgm:chPref val="3"/>
        </dgm:presLayoutVars>
      </dgm:prSet>
      <dgm:spPr/>
    </dgm:pt>
    <dgm:pt modelId="{30692373-A750-4F44-82F6-4B378FDF8A6F}" type="pres">
      <dgm:prSet presAssocID="{34B3C4B7-28B9-4E27-99E4-9EB0CC48201D}" presName="level3hierChild" presStyleCnt="0"/>
      <dgm:spPr/>
    </dgm:pt>
    <dgm:pt modelId="{9F4824E8-7BEF-4FA2-922A-4BCA4D10B6D4}" type="pres">
      <dgm:prSet presAssocID="{E676A8D9-AA09-42CB-8E50-663ECA63E329}" presName="conn2-1" presStyleLbl="parChTrans1D2" presStyleIdx="4" presStyleCnt="6"/>
      <dgm:spPr/>
    </dgm:pt>
    <dgm:pt modelId="{DBA45240-AC6A-4728-86EA-AF10F2B4C43D}" type="pres">
      <dgm:prSet presAssocID="{E676A8D9-AA09-42CB-8E50-663ECA63E329}" presName="connTx" presStyleLbl="parChTrans1D2" presStyleIdx="4" presStyleCnt="6"/>
      <dgm:spPr/>
    </dgm:pt>
    <dgm:pt modelId="{3CF7C2AD-D505-4098-AFB5-E5A2D8E2BA19}" type="pres">
      <dgm:prSet presAssocID="{548338D4-2639-4DE3-A361-9230D2C2B2EF}" presName="root2" presStyleCnt="0"/>
      <dgm:spPr/>
    </dgm:pt>
    <dgm:pt modelId="{F76CCEF1-D4C9-43BC-97A9-B79A14355F98}" type="pres">
      <dgm:prSet presAssocID="{548338D4-2639-4DE3-A361-9230D2C2B2EF}" presName="LevelTwoTextNode" presStyleLbl="node2" presStyleIdx="4" presStyleCnt="6" custScaleX="148327">
        <dgm:presLayoutVars>
          <dgm:chPref val="3"/>
        </dgm:presLayoutVars>
      </dgm:prSet>
      <dgm:spPr/>
    </dgm:pt>
    <dgm:pt modelId="{C3AB84D6-4A9B-4E42-AAFE-898E091106FB}" type="pres">
      <dgm:prSet presAssocID="{548338D4-2639-4DE3-A361-9230D2C2B2EF}" presName="level3hierChild" presStyleCnt="0"/>
      <dgm:spPr/>
    </dgm:pt>
    <dgm:pt modelId="{CF800C8A-A27B-4437-925A-3AC37B06047C}" type="pres">
      <dgm:prSet presAssocID="{CC72E9F3-F19E-40A7-B02F-1570B4FA6055}" presName="conn2-1" presStyleLbl="parChTrans1D2" presStyleIdx="5" presStyleCnt="6"/>
      <dgm:spPr/>
    </dgm:pt>
    <dgm:pt modelId="{508632F9-6268-44C9-A9F9-4FF6B720F2D3}" type="pres">
      <dgm:prSet presAssocID="{CC72E9F3-F19E-40A7-B02F-1570B4FA6055}" presName="connTx" presStyleLbl="parChTrans1D2" presStyleIdx="5" presStyleCnt="6"/>
      <dgm:spPr/>
    </dgm:pt>
    <dgm:pt modelId="{3C507EC8-E01F-4527-A7B8-87A20B22F5F3}" type="pres">
      <dgm:prSet presAssocID="{D3A465D8-0267-4FDB-BA23-3F2F38D72144}" presName="root2" presStyleCnt="0"/>
      <dgm:spPr/>
    </dgm:pt>
    <dgm:pt modelId="{EE0484B7-36B3-4719-824C-5C757606D44D}" type="pres">
      <dgm:prSet presAssocID="{D3A465D8-0267-4FDB-BA23-3F2F38D72144}" presName="LevelTwoTextNode" presStyleLbl="node2" presStyleIdx="5" presStyleCnt="6" custScaleX="148274">
        <dgm:presLayoutVars>
          <dgm:chPref val="3"/>
        </dgm:presLayoutVars>
      </dgm:prSet>
      <dgm:spPr/>
    </dgm:pt>
    <dgm:pt modelId="{FAC73571-3126-46AB-BB99-FD8873597B3C}" type="pres">
      <dgm:prSet presAssocID="{D3A465D8-0267-4FDB-BA23-3F2F38D72144}" presName="level3hierChild" presStyleCnt="0"/>
      <dgm:spPr/>
    </dgm:pt>
  </dgm:ptLst>
  <dgm:cxnLst>
    <dgm:cxn modelId="{E735170A-9AEF-4919-B737-DA4E9102D964}" srcId="{D74F0D12-AFD7-4F86-A997-59F1EE66E18D}" destId="{86AA924A-FB54-467F-9610-D4A3877B719B}" srcOrd="0" destOrd="0" parTransId="{D06C373A-EBA9-4F44-95FF-4008D37866C7}" sibTransId="{645B9B65-6EEA-48E1-99FF-E2BC3810E6F3}"/>
    <dgm:cxn modelId="{5106AC15-3A16-4C36-ACAE-743755A1F66D}" type="presOf" srcId="{D06C373A-EBA9-4F44-95FF-4008D37866C7}" destId="{65C4E873-05C1-47D4-9F3C-DA7333B4439F}" srcOrd="0" destOrd="0" presId="urn:microsoft.com/office/officeart/2008/layout/HorizontalMultiLevelHierarchy"/>
    <dgm:cxn modelId="{6A3E4F18-54E8-4158-B896-83549F3BC7E4}" type="presOf" srcId="{E676A8D9-AA09-42CB-8E50-663ECA63E329}" destId="{9F4824E8-7BEF-4FA2-922A-4BCA4D10B6D4}" srcOrd="0" destOrd="0" presId="urn:microsoft.com/office/officeart/2008/layout/HorizontalMultiLevelHierarchy"/>
    <dgm:cxn modelId="{4E4ED51B-8B39-4BFF-B159-783F41B5D694}" type="presOf" srcId="{CC72E9F3-F19E-40A7-B02F-1570B4FA6055}" destId="{508632F9-6268-44C9-A9F9-4FF6B720F2D3}" srcOrd="1" destOrd="0" presId="urn:microsoft.com/office/officeart/2008/layout/HorizontalMultiLevelHierarchy"/>
    <dgm:cxn modelId="{1EB0E62D-0568-4116-8211-7B19C9F0945D}" type="presOf" srcId="{4D191C40-D47C-4D67-A492-4F52AF4A4541}" destId="{2FC9EB43-2658-45AA-848C-09A552AC684B}" srcOrd="0" destOrd="0" presId="urn:microsoft.com/office/officeart/2008/layout/HorizontalMultiLevelHierarchy"/>
    <dgm:cxn modelId="{3429B830-8F4F-4F43-8EF5-94CA4688EF00}" type="presOf" srcId="{34B3C4B7-28B9-4E27-99E4-9EB0CC48201D}" destId="{1CF3BDEC-F3A8-4DE6-B39B-F42A9A8EACBD}" srcOrd="0" destOrd="0" presId="urn:microsoft.com/office/officeart/2008/layout/HorizontalMultiLevelHierarchy"/>
    <dgm:cxn modelId="{AEB14F34-3364-46D0-A5EB-F4828BC23CFC}" srcId="{D74F0D12-AFD7-4F86-A997-59F1EE66E18D}" destId="{65953F93-50E4-4DDD-BE5B-0866DFE3BA88}" srcOrd="2" destOrd="0" parTransId="{A47D17F6-AFFD-4C97-8A55-D03B6B094DFB}" sibTransId="{377407F7-A2F6-4518-A94F-D05394DED2E3}"/>
    <dgm:cxn modelId="{34F12A3B-807F-4F92-9EAE-DB9019AE5E86}" type="presOf" srcId="{D3A465D8-0267-4FDB-BA23-3F2F38D72144}" destId="{EE0484B7-36B3-4719-824C-5C757606D44D}" srcOrd="0" destOrd="0" presId="urn:microsoft.com/office/officeart/2008/layout/HorizontalMultiLevelHierarchy"/>
    <dgm:cxn modelId="{8E1BA95B-7B31-4B1E-AEA7-238A2877E8FE}" srcId="{D74F0D12-AFD7-4F86-A997-59F1EE66E18D}" destId="{548338D4-2639-4DE3-A361-9230D2C2B2EF}" srcOrd="4" destOrd="0" parTransId="{E676A8D9-AA09-42CB-8E50-663ECA63E329}" sibTransId="{22BF5F3E-A2AA-495D-A700-B8FC34C764E3}"/>
    <dgm:cxn modelId="{CFC8BA60-09EE-471C-8FA2-3A047532B8E0}" srcId="{D74F0D12-AFD7-4F86-A997-59F1EE66E18D}" destId="{70951DEE-F128-4FE5-BEE0-D9E5E071398F}" srcOrd="1" destOrd="0" parTransId="{D6B09733-D62B-4DE5-8187-B8D7065390FE}" sibTransId="{F479B464-284F-4992-9A72-98FE5F1836EC}"/>
    <dgm:cxn modelId="{32332E42-B190-414B-AFBE-6D4B6BC9EA6F}" type="presOf" srcId="{A47D17F6-AFFD-4C97-8A55-D03B6B094DFB}" destId="{23FDAF4A-60EE-411F-8B4B-6CECE617BB52}" srcOrd="0" destOrd="0" presId="urn:microsoft.com/office/officeart/2008/layout/HorizontalMultiLevelHierarchy"/>
    <dgm:cxn modelId="{3B557449-C3AD-45BF-96DC-37F27741FE86}" type="presOf" srcId="{65953F93-50E4-4DDD-BE5B-0866DFE3BA88}" destId="{93A0F4DF-99E0-43F4-A04F-64DA72B6B9ED}" srcOrd="0" destOrd="0" presId="urn:microsoft.com/office/officeart/2008/layout/HorizontalMultiLevelHierarchy"/>
    <dgm:cxn modelId="{CC833271-A3E2-452B-8D62-EF1F4EDE68D2}" type="presOf" srcId="{1471C31C-5F2E-44C3-B968-F21ECCA4F89F}" destId="{49442C9C-BA1C-48EF-9200-5F52744AE1B8}" srcOrd="0" destOrd="0" presId="urn:microsoft.com/office/officeart/2008/layout/HorizontalMultiLevelHierarchy"/>
    <dgm:cxn modelId="{7B6F1A80-5052-4D58-B11A-3C383632FB9A}" srcId="{D74F0D12-AFD7-4F86-A997-59F1EE66E18D}" destId="{34B3C4B7-28B9-4E27-99E4-9EB0CC48201D}" srcOrd="3" destOrd="0" parTransId="{1471C31C-5F2E-44C3-B968-F21ECCA4F89F}" sibTransId="{5DE60033-F99A-4EB6-BD65-7974CF03730B}"/>
    <dgm:cxn modelId="{243E778B-02DA-4D8A-9578-DD0EB0D31EAB}" type="presOf" srcId="{D74F0D12-AFD7-4F86-A997-59F1EE66E18D}" destId="{96DA9276-CC74-4773-ADEB-C84290860D39}" srcOrd="0" destOrd="0" presId="urn:microsoft.com/office/officeart/2008/layout/HorizontalMultiLevelHierarchy"/>
    <dgm:cxn modelId="{2B6D6A8E-B252-4E5C-8B58-C2BC40E5116D}" type="presOf" srcId="{CC72E9F3-F19E-40A7-B02F-1570B4FA6055}" destId="{CF800C8A-A27B-4437-925A-3AC37B06047C}" srcOrd="0" destOrd="0" presId="urn:microsoft.com/office/officeart/2008/layout/HorizontalMultiLevelHierarchy"/>
    <dgm:cxn modelId="{0F2EEC99-5EF6-4D47-8C9B-898CAB521907}" srcId="{D74F0D12-AFD7-4F86-A997-59F1EE66E18D}" destId="{D3A465D8-0267-4FDB-BA23-3F2F38D72144}" srcOrd="5" destOrd="0" parTransId="{CC72E9F3-F19E-40A7-B02F-1570B4FA6055}" sibTransId="{EDDAFF4A-019F-46D9-9D83-C0064A932DE7}"/>
    <dgm:cxn modelId="{DE71279A-2F66-4FFB-A216-A68F3982E7C2}" type="presOf" srcId="{548338D4-2639-4DE3-A361-9230D2C2B2EF}" destId="{F76CCEF1-D4C9-43BC-97A9-B79A14355F98}" srcOrd="0" destOrd="0" presId="urn:microsoft.com/office/officeart/2008/layout/HorizontalMultiLevelHierarchy"/>
    <dgm:cxn modelId="{2E0F7FA2-5560-4C28-8B7A-59E9DEFF43E5}" srcId="{4D191C40-D47C-4D67-A492-4F52AF4A4541}" destId="{D74F0D12-AFD7-4F86-A997-59F1EE66E18D}" srcOrd="0" destOrd="0" parTransId="{AA22F7DE-E883-430C-94FC-3B070D277A2B}" sibTransId="{1A9E9445-8B45-403B-8114-68AC909BF56A}"/>
    <dgm:cxn modelId="{771E09D5-F544-4773-AD8E-F4871FC1AFDC}" type="presOf" srcId="{1471C31C-5F2E-44C3-B968-F21ECCA4F89F}" destId="{09048930-3C50-41F0-918E-B59614A71DF4}" srcOrd="1" destOrd="0" presId="urn:microsoft.com/office/officeart/2008/layout/HorizontalMultiLevelHierarchy"/>
    <dgm:cxn modelId="{F1C5F2DB-0269-4FFB-9646-87D6E26C31D1}" type="presOf" srcId="{D6B09733-D62B-4DE5-8187-B8D7065390FE}" destId="{3834B784-E511-4B46-98E1-96BBDFA5E538}" srcOrd="0" destOrd="0" presId="urn:microsoft.com/office/officeart/2008/layout/HorizontalMultiLevelHierarchy"/>
    <dgm:cxn modelId="{223056DD-67D2-41C0-868A-0560F03877DD}" type="presOf" srcId="{D6B09733-D62B-4DE5-8187-B8D7065390FE}" destId="{C714F4A9-D681-4503-963F-5F61DBDCE239}" srcOrd="1" destOrd="0" presId="urn:microsoft.com/office/officeart/2008/layout/HorizontalMultiLevelHierarchy"/>
    <dgm:cxn modelId="{862A36E6-70E1-4A63-B5B8-AE8383ED02D2}" type="presOf" srcId="{D06C373A-EBA9-4F44-95FF-4008D37866C7}" destId="{D83400CB-2B40-43F4-8262-5731CDAF213C}" srcOrd="1" destOrd="0" presId="urn:microsoft.com/office/officeart/2008/layout/HorizontalMultiLevelHierarchy"/>
    <dgm:cxn modelId="{EA76B0EE-A795-4802-B927-F72FE0A22853}" type="presOf" srcId="{A47D17F6-AFFD-4C97-8A55-D03B6B094DFB}" destId="{BED44850-8113-4572-BD9D-C72322F47525}" srcOrd="1" destOrd="0" presId="urn:microsoft.com/office/officeart/2008/layout/HorizontalMultiLevelHierarchy"/>
    <dgm:cxn modelId="{B8CEDDEF-01FD-44CC-88A5-5749990DA265}" type="presOf" srcId="{86AA924A-FB54-467F-9610-D4A3877B719B}" destId="{F627DC1D-11F8-4E94-B194-22126288D87F}" srcOrd="0" destOrd="0" presId="urn:microsoft.com/office/officeart/2008/layout/HorizontalMultiLevelHierarchy"/>
    <dgm:cxn modelId="{CB4245F8-ED0D-4CBD-A13E-8870B1BBD70D}" type="presOf" srcId="{E676A8D9-AA09-42CB-8E50-663ECA63E329}" destId="{DBA45240-AC6A-4728-86EA-AF10F2B4C43D}" srcOrd="1" destOrd="0" presId="urn:microsoft.com/office/officeart/2008/layout/HorizontalMultiLevelHierarchy"/>
    <dgm:cxn modelId="{2D7C6EF9-8352-4748-8BE8-E0AA9DE72B09}" type="presOf" srcId="{70951DEE-F128-4FE5-BEE0-D9E5E071398F}" destId="{719ADD8C-AD91-47B7-B447-449F4AF2822D}" srcOrd="0" destOrd="0" presId="urn:microsoft.com/office/officeart/2008/layout/HorizontalMultiLevelHierarchy"/>
    <dgm:cxn modelId="{BF606290-4F47-4258-9FA4-4F1135E8DFD1}" type="presParOf" srcId="{2FC9EB43-2658-45AA-848C-09A552AC684B}" destId="{B01D3489-960D-4553-9BF2-B2C73B97C2E6}" srcOrd="0" destOrd="0" presId="urn:microsoft.com/office/officeart/2008/layout/HorizontalMultiLevelHierarchy"/>
    <dgm:cxn modelId="{B3EDE1EE-0140-4172-80EE-F85E21097E34}" type="presParOf" srcId="{B01D3489-960D-4553-9BF2-B2C73B97C2E6}" destId="{96DA9276-CC74-4773-ADEB-C84290860D39}" srcOrd="0" destOrd="0" presId="urn:microsoft.com/office/officeart/2008/layout/HorizontalMultiLevelHierarchy"/>
    <dgm:cxn modelId="{7AB90621-FF1C-48BC-93ED-704B24C65BF2}" type="presParOf" srcId="{B01D3489-960D-4553-9BF2-B2C73B97C2E6}" destId="{3B07E19E-7E6F-4C68-91A8-310451C9AF53}" srcOrd="1" destOrd="0" presId="urn:microsoft.com/office/officeart/2008/layout/HorizontalMultiLevelHierarchy"/>
    <dgm:cxn modelId="{8223AD9C-B876-49D7-9067-81BFF1DE776A}" type="presParOf" srcId="{3B07E19E-7E6F-4C68-91A8-310451C9AF53}" destId="{65C4E873-05C1-47D4-9F3C-DA7333B4439F}" srcOrd="0" destOrd="0" presId="urn:microsoft.com/office/officeart/2008/layout/HorizontalMultiLevelHierarchy"/>
    <dgm:cxn modelId="{7362550D-D6B9-4B04-B4B1-734432F65D93}" type="presParOf" srcId="{65C4E873-05C1-47D4-9F3C-DA7333B4439F}" destId="{D83400CB-2B40-43F4-8262-5731CDAF213C}" srcOrd="0" destOrd="0" presId="urn:microsoft.com/office/officeart/2008/layout/HorizontalMultiLevelHierarchy"/>
    <dgm:cxn modelId="{48573A43-FF49-4C32-B5B4-57817B42E82F}" type="presParOf" srcId="{3B07E19E-7E6F-4C68-91A8-310451C9AF53}" destId="{2254225B-B80D-4969-AAEF-A3AE7B86974A}" srcOrd="1" destOrd="0" presId="urn:microsoft.com/office/officeart/2008/layout/HorizontalMultiLevelHierarchy"/>
    <dgm:cxn modelId="{C23F2923-4CC3-420F-89B8-AF3D25A9287E}" type="presParOf" srcId="{2254225B-B80D-4969-AAEF-A3AE7B86974A}" destId="{F627DC1D-11F8-4E94-B194-22126288D87F}" srcOrd="0" destOrd="0" presId="urn:microsoft.com/office/officeart/2008/layout/HorizontalMultiLevelHierarchy"/>
    <dgm:cxn modelId="{04F299C8-A875-40AD-9AB2-B21102BF7943}" type="presParOf" srcId="{2254225B-B80D-4969-AAEF-A3AE7B86974A}" destId="{1A6E5892-42E8-4A18-A0F2-A17E0017484B}" srcOrd="1" destOrd="0" presId="urn:microsoft.com/office/officeart/2008/layout/HorizontalMultiLevelHierarchy"/>
    <dgm:cxn modelId="{E80D31AF-A095-4344-909E-1ACE9E81C93B}" type="presParOf" srcId="{3B07E19E-7E6F-4C68-91A8-310451C9AF53}" destId="{3834B784-E511-4B46-98E1-96BBDFA5E538}" srcOrd="2" destOrd="0" presId="urn:microsoft.com/office/officeart/2008/layout/HorizontalMultiLevelHierarchy"/>
    <dgm:cxn modelId="{009F328D-FD3D-4550-B345-CB078C5E55A0}" type="presParOf" srcId="{3834B784-E511-4B46-98E1-96BBDFA5E538}" destId="{C714F4A9-D681-4503-963F-5F61DBDCE239}" srcOrd="0" destOrd="0" presId="urn:microsoft.com/office/officeart/2008/layout/HorizontalMultiLevelHierarchy"/>
    <dgm:cxn modelId="{6C0251E7-BC76-4AE4-9069-630CA7EE03C7}" type="presParOf" srcId="{3B07E19E-7E6F-4C68-91A8-310451C9AF53}" destId="{9A8C3D61-1CEF-455F-9623-0D7BCADAE209}" srcOrd="3" destOrd="0" presId="urn:microsoft.com/office/officeart/2008/layout/HorizontalMultiLevelHierarchy"/>
    <dgm:cxn modelId="{4135569D-B299-41B4-98EF-B33F224BA368}" type="presParOf" srcId="{9A8C3D61-1CEF-455F-9623-0D7BCADAE209}" destId="{719ADD8C-AD91-47B7-B447-449F4AF2822D}" srcOrd="0" destOrd="0" presId="urn:microsoft.com/office/officeart/2008/layout/HorizontalMultiLevelHierarchy"/>
    <dgm:cxn modelId="{061A40AF-9938-4516-A9A2-B6A88384B579}" type="presParOf" srcId="{9A8C3D61-1CEF-455F-9623-0D7BCADAE209}" destId="{219392DD-8362-43F5-A9FC-B6589219D957}" srcOrd="1" destOrd="0" presId="urn:microsoft.com/office/officeart/2008/layout/HorizontalMultiLevelHierarchy"/>
    <dgm:cxn modelId="{A3294792-E163-4324-A223-E1D7307295C1}" type="presParOf" srcId="{3B07E19E-7E6F-4C68-91A8-310451C9AF53}" destId="{23FDAF4A-60EE-411F-8B4B-6CECE617BB52}" srcOrd="4" destOrd="0" presId="urn:microsoft.com/office/officeart/2008/layout/HorizontalMultiLevelHierarchy"/>
    <dgm:cxn modelId="{33306DC9-B922-47BD-A112-3D8F4A335AF2}" type="presParOf" srcId="{23FDAF4A-60EE-411F-8B4B-6CECE617BB52}" destId="{BED44850-8113-4572-BD9D-C72322F47525}" srcOrd="0" destOrd="0" presId="urn:microsoft.com/office/officeart/2008/layout/HorizontalMultiLevelHierarchy"/>
    <dgm:cxn modelId="{8C788806-4925-46D9-A10B-AA57E949BF8F}" type="presParOf" srcId="{3B07E19E-7E6F-4C68-91A8-310451C9AF53}" destId="{D81B52F3-228D-479C-8240-8BA9D178AB3C}" srcOrd="5" destOrd="0" presId="urn:microsoft.com/office/officeart/2008/layout/HorizontalMultiLevelHierarchy"/>
    <dgm:cxn modelId="{F372744A-BC8A-4D10-9400-4B48627649BA}" type="presParOf" srcId="{D81B52F3-228D-479C-8240-8BA9D178AB3C}" destId="{93A0F4DF-99E0-43F4-A04F-64DA72B6B9ED}" srcOrd="0" destOrd="0" presId="urn:microsoft.com/office/officeart/2008/layout/HorizontalMultiLevelHierarchy"/>
    <dgm:cxn modelId="{63CC9841-B02F-4801-9ECF-D896C60AA5F3}" type="presParOf" srcId="{D81B52F3-228D-479C-8240-8BA9D178AB3C}" destId="{F3088A8D-0E52-473C-90E8-0757DA7FF75D}" srcOrd="1" destOrd="0" presId="urn:microsoft.com/office/officeart/2008/layout/HorizontalMultiLevelHierarchy"/>
    <dgm:cxn modelId="{B0A80002-BBEA-4E6D-B002-5087FE8F3877}" type="presParOf" srcId="{3B07E19E-7E6F-4C68-91A8-310451C9AF53}" destId="{49442C9C-BA1C-48EF-9200-5F52744AE1B8}" srcOrd="6" destOrd="0" presId="urn:microsoft.com/office/officeart/2008/layout/HorizontalMultiLevelHierarchy"/>
    <dgm:cxn modelId="{D21CEF8F-EE88-47C5-A9A0-164983B19E28}" type="presParOf" srcId="{49442C9C-BA1C-48EF-9200-5F52744AE1B8}" destId="{09048930-3C50-41F0-918E-B59614A71DF4}" srcOrd="0" destOrd="0" presId="urn:microsoft.com/office/officeart/2008/layout/HorizontalMultiLevelHierarchy"/>
    <dgm:cxn modelId="{932274C1-4878-4C87-9B7F-6AA233588064}" type="presParOf" srcId="{3B07E19E-7E6F-4C68-91A8-310451C9AF53}" destId="{E464E421-1683-4FFB-902A-944B2B807CB8}" srcOrd="7" destOrd="0" presId="urn:microsoft.com/office/officeart/2008/layout/HorizontalMultiLevelHierarchy"/>
    <dgm:cxn modelId="{AED7809F-B53F-4F53-A1D3-74EB85FFDFDF}" type="presParOf" srcId="{E464E421-1683-4FFB-902A-944B2B807CB8}" destId="{1CF3BDEC-F3A8-4DE6-B39B-F42A9A8EACBD}" srcOrd="0" destOrd="0" presId="urn:microsoft.com/office/officeart/2008/layout/HorizontalMultiLevelHierarchy"/>
    <dgm:cxn modelId="{03923EDE-3780-48D5-923F-331434DFB44F}" type="presParOf" srcId="{E464E421-1683-4FFB-902A-944B2B807CB8}" destId="{30692373-A750-4F44-82F6-4B378FDF8A6F}" srcOrd="1" destOrd="0" presId="urn:microsoft.com/office/officeart/2008/layout/HorizontalMultiLevelHierarchy"/>
    <dgm:cxn modelId="{6378132A-9552-4D9F-A955-B499352959E4}" type="presParOf" srcId="{3B07E19E-7E6F-4C68-91A8-310451C9AF53}" destId="{9F4824E8-7BEF-4FA2-922A-4BCA4D10B6D4}" srcOrd="8" destOrd="0" presId="urn:microsoft.com/office/officeart/2008/layout/HorizontalMultiLevelHierarchy"/>
    <dgm:cxn modelId="{270408F5-E1C6-426A-8049-8DCCC0AA2F42}" type="presParOf" srcId="{9F4824E8-7BEF-4FA2-922A-4BCA4D10B6D4}" destId="{DBA45240-AC6A-4728-86EA-AF10F2B4C43D}" srcOrd="0" destOrd="0" presId="urn:microsoft.com/office/officeart/2008/layout/HorizontalMultiLevelHierarchy"/>
    <dgm:cxn modelId="{4F5149C3-E8B3-4B14-A4DC-C6BA259FDB50}" type="presParOf" srcId="{3B07E19E-7E6F-4C68-91A8-310451C9AF53}" destId="{3CF7C2AD-D505-4098-AFB5-E5A2D8E2BA19}" srcOrd="9" destOrd="0" presId="urn:microsoft.com/office/officeart/2008/layout/HorizontalMultiLevelHierarchy"/>
    <dgm:cxn modelId="{E982628C-9BFA-4574-B994-EBD140527D58}" type="presParOf" srcId="{3CF7C2AD-D505-4098-AFB5-E5A2D8E2BA19}" destId="{F76CCEF1-D4C9-43BC-97A9-B79A14355F98}" srcOrd="0" destOrd="0" presId="urn:microsoft.com/office/officeart/2008/layout/HorizontalMultiLevelHierarchy"/>
    <dgm:cxn modelId="{C0BF0E13-8B13-4A83-90F8-7C7773FD1949}" type="presParOf" srcId="{3CF7C2AD-D505-4098-AFB5-E5A2D8E2BA19}" destId="{C3AB84D6-4A9B-4E42-AAFE-898E091106FB}" srcOrd="1" destOrd="0" presId="urn:microsoft.com/office/officeart/2008/layout/HorizontalMultiLevelHierarchy"/>
    <dgm:cxn modelId="{9F46BBA9-C62B-45B2-BFBD-E72FF38C5DBD}" type="presParOf" srcId="{3B07E19E-7E6F-4C68-91A8-310451C9AF53}" destId="{CF800C8A-A27B-4437-925A-3AC37B06047C}" srcOrd="10" destOrd="0" presId="urn:microsoft.com/office/officeart/2008/layout/HorizontalMultiLevelHierarchy"/>
    <dgm:cxn modelId="{F03C2E05-0820-4A49-A3D1-403594B71608}" type="presParOf" srcId="{CF800C8A-A27B-4437-925A-3AC37B06047C}" destId="{508632F9-6268-44C9-A9F9-4FF6B720F2D3}" srcOrd="0" destOrd="0" presId="urn:microsoft.com/office/officeart/2008/layout/HorizontalMultiLevelHierarchy"/>
    <dgm:cxn modelId="{8BC8A564-B11D-4659-BC73-B492EFD390E1}" type="presParOf" srcId="{3B07E19E-7E6F-4C68-91A8-310451C9AF53}" destId="{3C507EC8-E01F-4527-A7B8-87A20B22F5F3}" srcOrd="11" destOrd="0" presId="urn:microsoft.com/office/officeart/2008/layout/HorizontalMultiLevelHierarchy"/>
    <dgm:cxn modelId="{F13297A3-037E-4D86-BAC5-11D012338EC1}" type="presParOf" srcId="{3C507EC8-E01F-4527-A7B8-87A20B22F5F3}" destId="{EE0484B7-36B3-4719-824C-5C757606D44D}" srcOrd="0" destOrd="0" presId="urn:microsoft.com/office/officeart/2008/layout/HorizontalMultiLevelHierarchy"/>
    <dgm:cxn modelId="{47DCB104-0FE7-4B88-91F1-BF6B17DAE0A0}" type="presParOf" srcId="{3C507EC8-E01F-4527-A7B8-87A20B22F5F3}" destId="{FAC73571-3126-46AB-BB99-FD8873597B3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/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4F6035F-D087-4BFB-AC04-0835FACD118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30F0901-1FDF-4651-8344-4887E4704D18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Contexte</a:t>
          </a:r>
        </a:p>
      </dgm:t>
    </dgm:pt>
    <dgm:pt modelId="{E9C1792B-B0DD-4F6B-8C4C-16C9F764FD8F}" type="parTrans" cxnId="{A1A1F8FC-9D92-425E-8EAC-C4F334D91420}">
      <dgm:prSet/>
      <dgm:spPr/>
      <dgm:t>
        <a:bodyPr/>
        <a:lstStyle/>
        <a:p>
          <a:endParaRPr lang="fr-FR"/>
        </a:p>
      </dgm:t>
    </dgm:pt>
    <dgm:pt modelId="{AA31F3A2-13A6-404A-9F61-07FFC15771D7}" type="sibTrans" cxnId="{A1A1F8FC-9D92-425E-8EAC-C4F334D91420}">
      <dgm:prSet/>
      <dgm:spPr/>
      <dgm:t>
        <a:bodyPr/>
        <a:lstStyle/>
        <a:p>
          <a:endParaRPr lang="fr-FR"/>
        </a:p>
      </dgm:t>
    </dgm:pt>
    <dgm:pt modelId="{E89D5D2F-DC4C-49CD-AE8C-AC1AC4DC4FF3}">
      <dgm:prSet phldrT="[Texte]"/>
      <dgm:spPr>
        <a:solidFill>
          <a:schemeClr val="accent1"/>
        </a:solidFill>
      </dgm:spPr>
      <dgm:t>
        <a:bodyPr/>
        <a:lstStyle/>
        <a:p>
          <a:r>
            <a:rPr lang="fr-FR" b="1" dirty="0"/>
            <a:t>I. Faisabilité TEXTE</a:t>
          </a:r>
        </a:p>
      </dgm:t>
    </dgm:pt>
    <dgm:pt modelId="{27041992-5586-4CA4-8F3B-EA2D948C2E55}" type="parTrans" cxnId="{3CD4C32C-8CAA-4673-8FF1-F4E91A6681F4}">
      <dgm:prSet/>
      <dgm:spPr/>
      <dgm:t>
        <a:bodyPr/>
        <a:lstStyle/>
        <a:p>
          <a:endParaRPr lang="fr-FR"/>
        </a:p>
      </dgm:t>
    </dgm:pt>
    <dgm:pt modelId="{1590714E-71EE-4D07-8DF5-73303BB457CD}" type="sibTrans" cxnId="{3CD4C32C-8CAA-4673-8FF1-F4E91A6681F4}">
      <dgm:prSet/>
      <dgm:spPr/>
      <dgm:t>
        <a:bodyPr/>
        <a:lstStyle/>
        <a:p>
          <a:endParaRPr lang="fr-FR"/>
        </a:p>
      </dgm:t>
    </dgm:pt>
    <dgm:pt modelId="{EAE93824-716C-4EF2-98C7-21831F5107E1}">
      <dgm:prSet phldrT="[Texte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fr-FR" b="1" dirty="0"/>
            <a:t>II. Régression TEXTE</a:t>
          </a:r>
        </a:p>
      </dgm:t>
    </dgm:pt>
    <dgm:pt modelId="{CEF5A33C-EA9B-46D8-8AED-2779E014C257}" type="parTrans" cxnId="{7A6E9127-C8F7-4529-8E52-A55F9BAF2EE8}">
      <dgm:prSet/>
      <dgm:spPr/>
      <dgm:t>
        <a:bodyPr/>
        <a:lstStyle/>
        <a:p>
          <a:endParaRPr lang="fr-FR"/>
        </a:p>
      </dgm:t>
    </dgm:pt>
    <dgm:pt modelId="{6D16BB6C-345F-4AAC-AF3F-3C22447C274A}" type="sibTrans" cxnId="{7A6E9127-C8F7-4529-8E52-A55F9BAF2EE8}">
      <dgm:prSet/>
      <dgm:spPr/>
      <dgm:t>
        <a:bodyPr/>
        <a:lstStyle/>
        <a:p>
          <a:endParaRPr lang="fr-FR"/>
        </a:p>
      </dgm:t>
    </dgm:pt>
    <dgm:pt modelId="{8BC26D97-30A4-4F86-8E8E-0939676A0DD8}">
      <dgm:prSet phldrT="[Texte]"/>
      <dgm:spPr/>
      <dgm:t>
        <a:bodyPr/>
        <a:lstStyle/>
        <a:p>
          <a:r>
            <a:rPr lang="fr-FR" b="1" dirty="0"/>
            <a:t>III. Faisabilité IMAGES</a:t>
          </a:r>
        </a:p>
      </dgm:t>
    </dgm:pt>
    <dgm:pt modelId="{6362F4BC-0685-4748-BFC1-C4C300B3E691}" type="parTrans" cxnId="{05B7DAD5-5F69-40DF-9598-AD01C7736767}">
      <dgm:prSet/>
      <dgm:spPr/>
      <dgm:t>
        <a:bodyPr/>
        <a:lstStyle/>
        <a:p>
          <a:endParaRPr lang="fr-FR"/>
        </a:p>
      </dgm:t>
    </dgm:pt>
    <dgm:pt modelId="{D89BDA31-769E-425E-8579-6FE038A7ED11}" type="sibTrans" cxnId="{05B7DAD5-5F69-40DF-9598-AD01C7736767}">
      <dgm:prSet/>
      <dgm:spPr/>
      <dgm:t>
        <a:bodyPr/>
        <a:lstStyle/>
        <a:p>
          <a:endParaRPr lang="fr-FR"/>
        </a:p>
      </dgm:t>
    </dgm:pt>
    <dgm:pt modelId="{82195A96-C06B-465A-9032-4DF29DFCB4F1}">
      <dgm:prSet phldrT="[Texte]"/>
      <dgm:spPr/>
      <dgm:t>
        <a:bodyPr/>
        <a:lstStyle/>
        <a:p>
          <a:r>
            <a:rPr lang="fr-FR" b="1" dirty="0"/>
            <a:t>IV. Régression IMAGES</a:t>
          </a:r>
        </a:p>
      </dgm:t>
    </dgm:pt>
    <dgm:pt modelId="{E3946B6A-C33D-4827-AA54-BB301F7DA32D}" type="parTrans" cxnId="{F9DE0F44-5B2C-444C-AFFA-73A7ADA93E36}">
      <dgm:prSet/>
      <dgm:spPr/>
      <dgm:t>
        <a:bodyPr/>
        <a:lstStyle/>
        <a:p>
          <a:endParaRPr lang="fr-FR"/>
        </a:p>
      </dgm:t>
    </dgm:pt>
    <dgm:pt modelId="{24E22987-4661-4A7D-ACCA-73F384CDF4F3}" type="sibTrans" cxnId="{F9DE0F44-5B2C-444C-AFFA-73A7ADA93E36}">
      <dgm:prSet/>
      <dgm:spPr/>
      <dgm:t>
        <a:bodyPr/>
        <a:lstStyle/>
        <a:p>
          <a:endParaRPr lang="fr-FR"/>
        </a:p>
      </dgm:t>
    </dgm:pt>
    <dgm:pt modelId="{20431655-D8E2-4DCA-8444-F152CA996E46}">
      <dgm:prSet phldrT="[Texte]"/>
      <dgm:spPr/>
      <dgm:t>
        <a:bodyPr/>
        <a:lstStyle/>
        <a:p>
          <a:r>
            <a:rPr lang="fr-FR" b="1" dirty="0"/>
            <a:t>Conclusion</a:t>
          </a:r>
        </a:p>
      </dgm:t>
    </dgm:pt>
    <dgm:pt modelId="{A5D06030-60F4-477B-A910-35663550540B}" type="parTrans" cxnId="{E8BEC606-82F7-4A8F-B570-CF3F90C6C576}">
      <dgm:prSet/>
      <dgm:spPr/>
      <dgm:t>
        <a:bodyPr/>
        <a:lstStyle/>
        <a:p>
          <a:endParaRPr lang="fr-FR"/>
        </a:p>
      </dgm:t>
    </dgm:pt>
    <dgm:pt modelId="{60E166A0-BF5D-43C7-9ABB-6510391BEDDD}" type="sibTrans" cxnId="{E8BEC606-82F7-4A8F-B570-CF3F90C6C576}">
      <dgm:prSet/>
      <dgm:spPr/>
      <dgm:t>
        <a:bodyPr/>
        <a:lstStyle/>
        <a:p>
          <a:endParaRPr lang="fr-FR"/>
        </a:p>
      </dgm:t>
    </dgm:pt>
    <dgm:pt modelId="{E31DD2B7-4AE0-4FE5-8B14-1DBA42D420A5}" type="pres">
      <dgm:prSet presAssocID="{B4F6035F-D087-4BFB-AC04-0835FACD118D}" presName="Name0" presStyleCnt="0">
        <dgm:presLayoutVars>
          <dgm:dir/>
          <dgm:animLvl val="lvl"/>
          <dgm:resizeHandles val="exact"/>
        </dgm:presLayoutVars>
      </dgm:prSet>
      <dgm:spPr/>
    </dgm:pt>
    <dgm:pt modelId="{F90FB7E2-29F7-441D-A365-CCC69D457B04}" type="pres">
      <dgm:prSet presAssocID="{030F0901-1FDF-4651-8344-4887E4704D1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8534EAA-0DC4-4F5E-BAB3-9DD31578C809}" type="pres">
      <dgm:prSet presAssocID="{AA31F3A2-13A6-404A-9F61-07FFC15771D7}" presName="parTxOnlySpace" presStyleCnt="0"/>
      <dgm:spPr/>
    </dgm:pt>
    <dgm:pt modelId="{73059BE4-0760-4F5B-B084-DF4EE4BA0C6B}" type="pres">
      <dgm:prSet presAssocID="{E89D5D2F-DC4C-49CD-AE8C-AC1AC4DC4FF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9A41C19-0B1C-4946-9532-92D3DDD89061}" type="pres">
      <dgm:prSet presAssocID="{1590714E-71EE-4D07-8DF5-73303BB457CD}" presName="parTxOnlySpace" presStyleCnt="0"/>
      <dgm:spPr/>
    </dgm:pt>
    <dgm:pt modelId="{6AAC1118-D161-4EBB-AA83-156DD3B00261}" type="pres">
      <dgm:prSet presAssocID="{EAE93824-716C-4EF2-98C7-21831F5107E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C11683C-6C34-4700-87BC-55737BEB900E}" type="pres">
      <dgm:prSet presAssocID="{6D16BB6C-345F-4AAC-AF3F-3C22447C274A}" presName="parTxOnlySpace" presStyleCnt="0"/>
      <dgm:spPr/>
    </dgm:pt>
    <dgm:pt modelId="{F7030648-2EA4-41E9-A8D7-60C8E32E20E9}" type="pres">
      <dgm:prSet presAssocID="{8BC26D97-30A4-4F86-8E8E-0939676A0DD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5E7A527-CF3C-4B82-B739-F6501501DE90}" type="pres">
      <dgm:prSet presAssocID="{D89BDA31-769E-425E-8579-6FE038A7ED11}" presName="parTxOnlySpace" presStyleCnt="0"/>
      <dgm:spPr/>
    </dgm:pt>
    <dgm:pt modelId="{80FC4DD1-143B-486D-9A38-31F424BCEA2B}" type="pres">
      <dgm:prSet presAssocID="{82195A96-C06B-465A-9032-4DF29DFCB4F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61726D3-5C67-4881-80B6-A5578C1CEB3F}" type="pres">
      <dgm:prSet presAssocID="{24E22987-4661-4A7D-ACCA-73F384CDF4F3}" presName="parTxOnlySpace" presStyleCnt="0"/>
      <dgm:spPr/>
    </dgm:pt>
    <dgm:pt modelId="{99C8E25E-B9C8-4C06-8BC7-9F9770ABC126}" type="pres">
      <dgm:prSet presAssocID="{20431655-D8E2-4DCA-8444-F152CA996E4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791102-BC14-4594-8924-77976F562C53}" type="presOf" srcId="{20431655-D8E2-4DCA-8444-F152CA996E46}" destId="{99C8E25E-B9C8-4C06-8BC7-9F9770ABC126}" srcOrd="0" destOrd="0" presId="urn:microsoft.com/office/officeart/2005/8/layout/chevron1"/>
    <dgm:cxn modelId="{E8BEC606-82F7-4A8F-B570-CF3F90C6C576}" srcId="{B4F6035F-D087-4BFB-AC04-0835FACD118D}" destId="{20431655-D8E2-4DCA-8444-F152CA996E46}" srcOrd="5" destOrd="0" parTransId="{A5D06030-60F4-477B-A910-35663550540B}" sibTransId="{60E166A0-BF5D-43C7-9ABB-6510391BEDDD}"/>
    <dgm:cxn modelId="{7A6E9127-C8F7-4529-8E52-A55F9BAF2EE8}" srcId="{B4F6035F-D087-4BFB-AC04-0835FACD118D}" destId="{EAE93824-716C-4EF2-98C7-21831F5107E1}" srcOrd="2" destOrd="0" parTransId="{CEF5A33C-EA9B-46D8-8AED-2779E014C257}" sibTransId="{6D16BB6C-345F-4AAC-AF3F-3C22447C274A}"/>
    <dgm:cxn modelId="{3CD4C32C-8CAA-4673-8FF1-F4E91A6681F4}" srcId="{B4F6035F-D087-4BFB-AC04-0835FACD118D}" destId="{E89D5D2F-DC4C-49CD-AE8C-AC1AC4DC4FF3}" srcOrd="1" destOrd="0" parTransId="{27041992-5586-4CA4-8F3B-EA2D948C2E55}" sibTransId="{1590714E-71EE-4D07-8DF5-73303BB457CD}"/>
    <dgm:cxn modelId="{F9DE0F44-5B2C-444C-AFFA-73A7ADA93E36}" srcId="{B4F6035F-D087-4BFB-AC04-0835FACD118D}" destId="{82195A96-C06B-465A-9032-4DF29DFCB4F1}" srcOrd="4" destOrd="0" parTransId="{E3946B6A-C33D-4827-AA54-BB301F7DA32D}" sibTransId="{24E22987-4661-4A7D-ACCA-73F384CDF4F3}"/>
    <dgm:cxn modelId="{D9DB6D4E-36E7-41FE-868B-961551601F2B}" type="presOf" srcId="{E89D5D2F-DC4C-49CD-AE8C-AC1AC4DC4FF3}" destId="{73059BE4-0760-4F5B-B084-DF4EE4BA0C6B}" srcOrd="0" destOrd="0" presId="urn:microsoft.com/office/officeart/2005/8/layout/chevron1"/>
    <dgm:cxn modelId="{9C1ABD90-B1F7-4528-AF3F-34C12CE09C4C}" type="presOf" srcId="{030F0901-1FDF-4651-8344-4887E4704D18}" destId="{F90FB7E2-29F7-441D-A365-CCC69D457B04}" srcOrd="0" destOrd="0" presId="urn:microsoft.com/office/officeart/2005/8/layout/chevron1"/>
    <dgm:cxn modelId="{763CFBA6-6B09-4EBC-A961-99C69022E7ED}" type="presOf" srcId="{8BC26D97-30A4-4F86-8E8E-0939676A0DD8}" destId="{F7030648-2EA4-41E9-A8D7-60C8E32E20E9}" srcOrd="0" destOrd="0" presId="urn:microsoft.com/office/officeart/2005/8/layout/chevron1"/>
    <dgm:cxn modelId="{D55B5DB7-06C4-4221-BC14-9264439BCA0C}" type="presOf" srcId="{B4F6035F-D087-4BFB-AC04-0835FACD118D}" destId="{E31DD2B7-4AE0-4FE5-8B14-1DBA42D420A5}" srcOrd="0" destOrd="0" presId="urn:microsoft.com/office/officeart/2005/8/layout/chevron1"/>
    <dgm:cxn modelId="{05B7DAD5-5F69-40DF-9598-AD01C7736767}" srcId="{B4F6035F-D087-4BFB-AC04-0835FACD118D}" destId="{8BC26D97-30A4-4F86-8E8E-0939676A0DD8}" srcOrd="3" destOrd="0" parTransId="{6362F4BC-0685-4748-BFC1-C4C300B3E691}" sibTransId="{D89BDA31-769E-425E-8579-6FE038A7ED11}"/>
    <dgm:cxn modelId="{A4BEFDE4-4035-4695-A2D4-AB2A67411769}" type="presOf" srcId="{EAE93824-716C-4EF2-98C7-21831F5107E1}" destId="{6AAC1118-D161-4EBB-AA83-156DD3B00261}" srcOrd="0" destOrd="0" presId="urn:microsoft.com/office/officeart/2005/8/layout/chevron1"/>
    <dgm:cxn modelId="{F4477AFA-972C-4F43-8435-C8171403C006}" type="presOf" srcId="{82195A96-C06B-465A-9032-4DF29DFCB4F1}" destId="{80FC4DD1-143B-486D-9A38-31F424BCEA2B}" srcOrd="0" destOrd="0" presId="urn:microsoft.com/office/officeart/2005/8/layout/chevron1"/>
    <dgm:cxn modelId="{A1A1F8FC-9D92-425E-8EAC-C4F334D91420}" srcId="{B4F6035F-D087-4BFB-AC04-0835FACD118D}" destId="{030F0901-1FDF-4651-8344-4887E4704D18}" srcOrd="0" destOrd="0" parTransId="{E9C1792B-B0DD-4F6B-8C4C-16C9F764FD8F}" sibTransId="{AA31F3A2-13A6-404A-9F61-07FFC15771D7}"/>
    <dgm:cxn modelId="{8AD3932B-8BA3-42F5-80BF-5B6368CD9855}" type="presParOf" srcId="{E31DD2B7-4AE0-4FE5-8B14-1DBA42D420A5}" destId="{F90FB7E2-29F7-441D-A365-CCC69D457B04}" srcOrd="0" destOrd="0" presId="urn:microsoft.com/office/officeart/2005/8/layout/chevron1"/>
    <dgm:cxn modelId="{B7F90370-4C59-4A3C-BE89-1AD45DAD0E5F}" type="presParOf" srcId="{E31DD2B7-4AE0-4FE5-8B14-1DBA42D420A5}" destId="{D8534EAA-0DC4-4F5E-BAB3-9DD31578C809}" srcOrd="1" destOrd="0" presId="urn:microsoft.com/office/officeart/2005/8/layout/chevron1"/>
    <dgm:cxn modelId="{FC3C5C15-0A67-4056-BDE5-0FED15BA3A9F}" type="presParOf" srcId="{E31DD2B7-4AE0-4FE5-8B14-1DBA42D420A5}" destId="{73059BE4-0760-4F5B-B084-DF4EE4BA0C6B}" srcOrd="2" destOrd="0" presId="urn:microsoft.com/office/officeart/2005/8/layout/chevron1"/>
    <dgm:cxn modelId="{CB24F18F-A13B-4B03-8CBC-844F40F59680}" type="presParOf" srcId="{E31DD2B7-4AE0-4FE5-8B14-1DBA42D420A5}" destId="{19A41C19-0B1C-4946-9532-92D3DDD89061}" srcOrd="3" destOrd="0" presId="urn:microsoft.com/office/officeart/2005/8/layout/chevron1"/>
    <dgm:cxn modelId="{AA390A5C-E044-42CE-8626-13924BE21B5C}" type="presParOf" srcId="{E31DD2B7-4AE0-4FE5-8B14-1DBA42D420A5}" destId="{6AAC1118-D161-4EBB-AA83-156DD3B00261}" srcOrd="4" destOrd="0" presId="urn:microsoft.com/office/officeart/2005/8/layout/chevron1"/>
    <dgm:cxn modelId="{DF2AAF8D-5E27-4D17-9AAA-99F68AD0E199}" type="presParOf" srcId="{E31DD2B7-4AE0-4FE5-8B14-1DBA42D420A5}" destId="{DC11683C-6C34-4700-87BC-55737BEB900E}" srcOrd="5" destOrd="0" presId="urn:microsoft.com/office/officeart/2005/8/layout/chevron1"/>
    <dgm:cxn modelId="{6992AFC6-EA84-4A72-90CC-F90E15DA96BE}" type="presParOf" srcId="{E31DD2B7-4AE0-4FE5-8B14-1DBA42D420A5}" destId="{F7030648-2EA4-41E9-A8D7-60C8E32E20E9}" srcOrd="6" destOrd="0" presId="urn:microsoft.com/office/officeart/2005/8/layout/chevron1"/>
    <dgm:cxn modelId="{783465AB-0C60-4CFA-9D15-0E0EFD5C7A4D}" type="presParOf" srcId="{E31DD2B7-4AE0-4FE5-8B14-1DBA42D420A5}" destId="{85E7A527-CF3C-4B82-B739-F6501501DE90}" srcOrd="7" destOrd="0" presId="urn:microsoft.com/office/officeart/2005/8/layout/chevron1"/>
    <dgm:cxn modelId="{B8570C52-E0E1-4C01-BDE9-C41E17CD3FEB}" type="presParOf" srcId="{E31DD2B7-4AE0-4FE5-8B14-1DBA42D420A5}" destId="{80FC4DD1-143B-486D-9A38-31F424BCEA2B}" srcOrd="8" destOrd="0" presId="urn:microsoft.com/office/officeart/2005/8/layout/chevron1"/>
    <dgm:cxn modelId="{6E625D1D-F23B-4917-85F8-73FF2EE0A863}" type="presParOf" srcId="{E31DD2B7-4AE0-4FE5-8B14-1DBA42D420A5}" destId="{261726D3-5C67-4881-80B6-A5578C1CEB3F}" srcOrd="9" destOrd="0" presId="urn:microsoft.com/office/officeart/2005/8/layout/chevron1"/>
    <dgm:cxn modelId="{DFCD9D34-B212-4716-8748-6A8B816023FA}" type="presParOf" srcId="{E31DD2B7-4AE0-4FE5-8B14-1DBA42D420A5}" destId="{99C8E25E-B9C8-4C06-8BC7-9F9770ABC12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33A0C-55AB-4FFE-9DF9-E599A2704E3D}">
      <dsp:nvSpPr>
        <dsp:cNvPr id="0" name=""/>
        <dsp:cNvSpPr/>
      </dsp:nvSpPr>
      <dsp:spPr>
        <a:xfrm>
          <a:off x="3078" y="521250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77B8A2-A36C-4B20-B73F-8E69A0288BCE}">
      <dsp:nvSpPr>
        <dsp:cNvPr id="0" name=""/>
        <dsp:cNvSpPr/>
      </dsp:nvSpPr>
      <dsp:spPr>
        <a:xfrm>
          <a:off x="247271" y="753234"/>
          <a:ext cx="2197737" cy="1395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b="1" kern="1200" dirty="0"/>
            <a:t>Contexte</a:t>
          </a:r>
          <a:endParaRPr lang="en-US" sz="2600" kern="1200" dirty="0"/>
        </a:p>
      </dsp:txBody>
      <dsp:txXfrm>
        <a:off x="288146" y="794109"/>
        <a:ext cx="2115987" cy="1313813"/>
      </dsp:txXfrm>
    </dsp:sp>
    <dsp:sp modelId="{E378C8A0-4DBA-4C21-8BE8-7B344145DB80}">
      <dsp:nvSpPr>
        <dsp:cNvPr id="0" name=""/>
        <dsp:cNvSpPr/>
      </dsp:nvSpPr>
      <dsp:spPr>
        <a:xfrm>
          <a:off x="2689201" y="521250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EE35B1-7D47-4F55-8EC9-E620713D6C2F}">
      <dsp:nvSpPr>
        <dsp:cNvPr id="0" name=""/>
        <dsp:cNvSpPr/>
      </dsp:nvSpPr>
      <dsp:spPr>
        <a:xfrm>
          <a:off x="2933394" y="753234"/>
          <a:ext cx="2197737" cy="1395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b="1" kern="1200" dirty="0"/>
            <a:t>I. </a:t>
          </a:r>
          <a:br>
            <a:rPr lang="fr-FR" sz="2600" b="1" kern="1200" dirty="0"/>
          </a:br>
          <a:r>
            <a:rPr lang="fr-FR" sz="2600" b="1" kern="1200" dirty="0"/>
            <a:t>Etude de faisabilité </a:t>
          </a:r>
          <a:endParaRPr lang="en-US" sz="2600" kern="1200" dirty="0"/>
        </a:p>
      </dsp:txBody>
      <dsp:txXfrm>
        <a:off x="2974269" y="794109"/>
        <a:ext cx="2115987" cy="1313813"/>
      </dsp:txXfrm>
    </dsp:sp>
    <dsp:sp modelId="{AC4C6309-125A-45AF-9B71-001BF64B9BA1}">
      <dsp:nvSpPr>
        <dsp:cNvPr id="0" name=""/>
        <dsp:cNvSpPr/>
      </dsp:nvSpPr>
      <dsp:spPr>
        <a:xfrm>
          <a:off x="5375324" y="521250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6C7BA5-9AB2-4AE9-8291-C1BCFCE0D918}">
      <dsp:nvSpPr>
        <dsp:cNvPr id="0" name=""/>
        <dsp:cNvSpPr/>
      </dsp:nvSpPr>
      <dsp:spPr>
        <a:xfrm>
          <a:off x="5619517" y="753234"/>
          <a:ext cx="2197737" cy="1395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II. </a:t>
          </a:r>
          <a:br>
            <a:rPr lang="en-US" sz="1700" b="1" kern="1200" dirty="0"/>
          </a:br>
          <a:r>
            <a:rPr lang="en-US" sz="2600" b="1" kern="1200" dirty="0"/>
            <a:t>Regression </a:t>
          </a:r>
          <a:r>
            <a:rPr lang="en-US" sz="2600" b="1" kern="1200" dirty="0" err="1"/>
            <a:t>Supervisée</a:t>
          </a:r>
          <a:endParaRPr lang="en-US" sz="2600" kern="1200" dirty="0"/>
        </a:p>
      </dsp:txBody>
      <dsp:txXfrm>
        <a:off x="5660392" y="794109"/>
        <a:ext cx="2115987" cy="1313813"/>
      </dsp:txXfrm>
    </dsp:sp>
    <dsp:sp modelId="{4D480B67-9400-4094-9270-8E76CD621C60}">
      <dsp:nvSpPr>
        <dsp:cNvPr id="0" name=""/>
        <dsp:cNvSpPr/>
      </dsp:nvSpPr>
      <dsp:spPr>
        <a:xfrm>
          <a:off x="8061447" y="521250"/>
          <a:ext cx="2197737" cy="13955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415561-8C1B-4B87-ADD1-25346A1A5F5A}">
      <dsp:nvSpPr>
        <dsp:cNvPr id="0" name=""/>
        <dsp:cNvSpPr/>
      </dsp:nvSpPr>
      <dsp:spPr>
        <a:xfrm>
          <a:off x="8305640" y="753234"/>
          <a:ext cx="2197737" cy="1395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Conclusion</a:t>
          </a:r>
          <a:endParaRPr lang="en-US" sz="2600" kern="1200" dirty="0"/>
        </a:p>
      </dsp:txBody>
      <dsp:txXfrm>
        <a:off x="8346515" y="794109"/>
        <a:ext cx="2115987" cy="13138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I. Nettoyage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II. NLP Basiques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III. NLP Avancées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Conclusion</a:t>
          </a:r>
        </a:p>
      </dsp:txBody>
      <dsp:txXfrm>
        <a:off x="9846206" y="0"/>
        <a:ext cx="2036492" cy="612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I. Nettoyage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II. NLP Basiques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III. NLP Avancées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Conclusion</a:t>
          </a:r>
        </a:p>
      </dsp:txBody>
      <dsp:txXfrm>
        <a:off x="9846206" y="0"/>
        <a:ext cx="2036492" cy="6126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297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Contexte</a:t>
          </a:r>
        </a:p>
      </dsp:txBody>
      <dsp:txXfrm>
        <a:off x="309300" y="0"/>
        <a:ext cx="2036492" cy="612648"/>
      </dsp:txXfrm>
    </dsp:sp>
    <dsp:sp modelId="{96ACFF74-493A-4385-AFFD-F230380F372A}">
      <dsp:nvSpPr>
        <dsp:cNvPr id="0" name=""/>
        <dsp:cNvSpPr/>
      </dsp:nvSpPr>
      <dsp:spPr>
        <a:xfrm>
          <a:off x="2387203" y="0"/>
          <a:ext cx="2649140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I. Nettoyage</a:t>
          </a:r>
        </a:p>
      </dsp:txBody>
      <dsp:txXfrm>
        <a:off x="2693527" y="0"/>
        <a:ext cx="2036492" cy="612648"/>
      </dsp:txXfrm>
    </dsp:sp>
    <dsp:sp modelId="{73059BE4-0760-4F5B-B084-DF4EE4BA0C6B}">
      <dsp:nvSpPr>
        <dsp:cNvPr id="0" name=""/>
        <dsp:cNvSpPr/>
      </dsp:nvSpPr>
      <dsp:spPr>
        <a:xfrm>
          <a:off x="4771429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II. NLP Basiques</a:t>
          </a:r>
        </a:p>
      </dsp:txBody>
      <dsp:txXfrm>
        <a:off x="5077753" y="0"/>
        <a:ext cx="2036492" cy="612648"/>
      </dsp:txXfrm>
    </dsp:sp>
    <dsp:sp modelId="{6AAC1118-D161-4EBB-AA83-156DD3B00261}">
      <dsp:nvSpPr>
        <dsp:cNvPr id="0" name=""/>
        <dsp:cNvSpPr/>
      </dsp:nvSpPr>
      <dsp:spPr>
        <a:xfrm>
          <a:off x="7155656" y="0"/>
          <a:ext cx="2649140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III. NLP Avancées</a:t>
          </a:r>
        </a:p>
      </dsp:txBody>
      <dsp:txXfrm>
        <a:off x="7461980" y="0"/>
        <a:ext cx="2036492" cy="612648"/>
      </dsp:txXfrm>
    </dsp:sp>
    <dsp:sp modelId="{F7030648-2EA4-41E9-A8D7-60C8E32E20E9}">
      <dsp:nvSpPr>
        <dsp:cNvPr id="0" name=""/>
        <dsp:cNvSpPr/>
      </dsp:nvSpPr>
      <dsp:spPr>
        <a:xfrm>
          <a:off x="9539882" y="0"/>
          <a:ext cx="2649140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dirty="0"/>
            <a:t>Conclusion</a:t>
          </a:r>
        </a:p>
      </dsp:txBody>
      <dsp:txXfrm>
        <a:off x="9846206" y="0"/>
        <a:ext cx="2036492" cy="612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00C8A-A27B-4437-925A-3AC37B06047C}">
      <dsp:nvSpPr>
        <dsp:cNvPr id="0" name=""/>
        <dsp:cNvSpPr/>
      </dsp:nvSpPr>
      <dsp:spPr>
        <a:xfrm>
          <a:off x="1317313" y="1847056"/>
          <a:ext cx="334084" cy="1591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042" y="0"/>
              </a:lnTo>
              <a:lnTo>
                <a:pt x="167042" y="1591484"/>
              </a:lnTo>
              <a:lnTo>
                <a:pt x="334084" y="159148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1443701" y="2602144"/>
        <a:ext cx="81308" cy="81308"/>
      </dsp:txXfrm>
    </dsp:sp>
    <dsp:sp modelId="{9F4824E8-7BEF-4FA2-922A-4BCA4D10B6D4}">
      <dsp:nvSpPr>
        <dsp:cNvPr id="0" name=""/>
        <dsp:cNvSpPr/>
      </dsp:nvSpPr>
      <dsp:spPr>
        <a:xfrm>
          <a:off x="1317313" y="1847056"/>
          <a:ext cx="334084" cy="9548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042" y="0"/>
              </a:lnTo>
              <a:lnTo>
                <a:pt x="167042" y="954890"/>
              </a:lnTo>
              <a:lnTo>
                <a:pt x="334084" y="95489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459065" y="2299210"/>
        <a:ext cx="50582" cy="50582"/>
      </dsp:txXfrm>
    </dsp:sp>
    <dsp:sp modelId="{49442C9C-BA1C-48EF-9200-5F52744AE1B8}">
      <dsp:nvSpPr>
        <dsp:cNvPr id="0" name=""/>
        <dsp:cNvSpPr/>
      </dsp:nvSpPr>
      <dsp:spPr>
        <a:xfrm>
          <a:off x="1317313" y="1847056"/>
          <a:ext cx="334084" cy="318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042" y="0"/>
              </a:lnTo>
              <a:lnTo>
                <a:pt x="167042" y="318296"/>
              </a:lnTo>
              <a:lnTo>
                <a:pt x="334084" y="31829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472820" y="1994668"/>
        <a:ext cx="23071" cy="23071"/>
      </dsp:txXfrm>
    </dsp:sp>
    <dsp:sp modelId="{23FDAF4A-60EE-411F-8B4B-6CECE617BB52}">
      <dsp:nvSpPr>
        <dsp:cNvPr id="0" name=""/>
        <dsp:cNvSpPr/>
      </dsp:nvSpPr>
      <dsp:spPr>
        <a:xfrm>
          <a:off x="1317313" y="1528759"/>
          <a:ext cx="334084" cy="318296"/>
        </a:xfrm>
        <a:custGeom>
          <a:avLst/>
          <a:gdLst/>
          <a:ahLst/>
          <a:cxnLst/>
          <a:rect l="0" t="0" r="0" b="0"/>
          <a:pathLst>
            <a:path>
              <a:moveTo>
                <a:pt x="0" y="318296"/>
              </a:moveTo>
              <a:lnTo>
                <a:pt x="167042" y="318296"/>
              </a:lnTo>
              <a:lnTo>
                <a:pt x="167042" y="0"/>
              </a:lnTo>
              <a:lnTo>
                <a:pt x="33408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472820" y="1676371"/>
        <a:ext cx="23071" cy="23071"/>
      </dsp:txXfrm>
    </dsp:sp>
    <dsp:sp modelId="{3834B784-E511-4B46-98E1-96BBDFA5E538}">
      <dsp:nvSpPr>
        <dsp:cNvPr id="0" name=""/>
        <dsp:cNvSpPr/>
      </dsp:nvSpPr>
      <dsp:spPr>
        <a:xfrm>
          <a:off x="1317313" y="892165"/>
          <a:ext cx="334084" cy="954890"/>
        </a:xfrm>
        <a:custGeom>
          <a:avLst/>
          <a:gdLst/>
          <a:ahLst/>
          <a:cxnLst/>
          <a:rect l="0" t="0" r="0" b="0"/>
          <a:pathLst>
            <a:path>
              <a:moveTo>
                <a:pt x="0" y="954890"/>
              </a:moveTo>
              <a:lnTo>
                <a:pt x="167042" y="954890"/>
              </a:lnTo>
              <a:lnTo>
                <a:pt x="167042" y="0"/>
              </a:lnTo>
              <a:lnTo>
                <a:pt x="33408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459065" y="1344319"/>
        <a:ext cx="50582" cy="50582"/>
      </dsp:txXfrm>
    </dsp:sp>
    <dsp:sp modelId="{65C4E873-05C1-47D4-9F3C-DA7333B4439F}">
      <dsp:nvSpPr>
        <dsp:cNvPr id="0" name=""/>
        <dsp:cNvSpPr/>
      </dsp:nvSpPr>
      <dsp:spPr>
        <a:xfrm>
          <a:off x="1317313" y="255571"/>
          <a:ext cx="334084" cy="1591484"/>
        </a:xfrm>
        <a:custGeom>
          <a:avLst/>
          <a:gdLst/>
          <a:ahLst/>
          <a:cxnLst/>
          <a:rect l="0" t="0" r="0" b="0"/>
          <a:pathLst>
            <a:path>
              <a:moveTo>
                <a:pt x="0" y="1591484"/>
              </a:moveTo>
              <a:lnTo>
                <a:pt x="167042" y="1591484"/>
              </a:lnTo>
              <a:lnTo>
                <a:pt x="167042" y="0"/>
              </a:lnTo>
              <a:lnTo>
                <a:pt x="33408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1443701" y="1010659"/>
        <a:ext cx="81308" cy="81308"/>
      </dsp:txXfrm>
    </dsp:sp>
    <dsp:sp modelId="{96DA9276-CC74-4773-ADEB-C84290860D39}">
      <dsp:nvSpPr>
        <dsp:cNvPr id="0" name=""/>
        <dsp:cNvSpPr/>
      </dsp:nvSpPr>
      <dsp:spPr>
        <a:xfrm rot="16200000">
          <a:off x="-277521" y="1592418"/>
          <a:ext cx="2680395" cy="5092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Pré-traitement      </a:t>
          </a:r>
        </a:p>
      </dsp:txBody>
      <dsp:txXfrm>
        <a:off x="-277521" y="1592418"/>
        <a:ext cx="2680395" cy="509275"/>
      </dsp:txXfrm>
    </dsp:sp>
    <dsp:sp modelId="{F627DC1D-11F8-4E94-B194-22126288D87F}">
      <dsp:nvSpPr>
        <dsp:cNvPr id="0" name=""/>
        <dsp:cNvSpPr/>
      </dsp:nvSpPr>
      <dsp:spPr>
        <a:xfrm>
          <a:off x="1651398" y="933"/>
          <a:ext cx="2476802" cy="5092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Nettoyage</a:t>
          </a:r>
        </a:p>
      </dsp:txBody>
      <dsp:txXfrm>
        <a:off x="1651398" y="933"/>
        <a:ext cx="2476802" cy="509275"/>
      </dsp:txXfrm>
    </dsp:sp>
    <dsp:sp modelId="{719ADD8C-AD91-47B7-B447-449F4AF2822D}">
      <dsp:nvSpPr>
        <dsp:cNvPr id="0" name=""/>
        <dsp:cNvSpPr/>
      </dsp:nvSpPr>
      <dsp:spPr>
        <a:xfrm>
          <a:off x="1651398" y="637527"/>
          <a:ext cx="2476802" cy="5092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Tokenization</a:t>
          </a:r>
          <a:endParaRPr lang="fr-FR" sz="1700" kern="1200" dirty="0"/>
        </a:p>
      </dsp:txBody>
      <dsp:txXfrm>
        <a:off x="1651398" y="637527"/>
        <a:ext cx="2476802" cy="509275"/>
      </dsp:txXfrm>
    </dsp:sp>
    <dsp:sp modelId="{93A0F4DF-99E0-43F4-A04F-64DA72B6B9ED}">
      <dsp:nvSpPr>
        <dsp:cNvPr id="0" name=""/>
        <dsp:cNvSpPr/>
      </dsp:nvSpPr>
      <dsp:spPr>
        <a:xfrm>
          <a:off x="1651398" y="1274121"/>
          <a:ext cx="2476802" cy="5092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Lowercasing</a:t>
          </a:r>
          <a:endParaRPr lang="fr-FR" sz="1700" kern="1200" dirty="0"/>
        </a:p>
      </dsp:txBody>
      <dsp:txXfrm>
        <a:off x="1651398" y="1274121"/>
        <a:ext cx="2476802" cy="509275"/>
      </dsp:txXfrm>
    </dsp:sp>
    <dsp:sp modelId="{1CF3BDEC-F3A8-4DE6-B39B-F42A9A8EACBD}">
      <dsp:nvSpPr>
        <dsp:cNvPr id="0" name=""/>
        <dsp:cNvSpPr/>
      </dsp:nvSpPr>
      <dsp:spPr>
        <a:xfrm>
          <a:off x="1651398" y="1910715"/>
          <a:ext cx="2476802" cy="5092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Enlever les </a:t>
          </a:r>
          <a:r>
            <a:rPr lang="fr-FR" sz="1700" kern="1200" dirty="0" err="1"/>
            <a:t>Stopwords</a:t>
          </a:r>
          <a:endParaRPr lang="fr-FR" sz="1700" kern="1200" dirty="0"/>
        </a:p>
      </dsp:txBody>
      <dsp:txXfrm>
        <a:off x="1651398" y="1910715"/>
        <a:ext cx="2476802" cy="509275"/>
      </dsp:txXfrm>
    </dsp:sp>
    <dsp:sp modelId="{F76CCEF1-D4C9-43BC-97A9-B79A14355F98}">
      <dsp:nvSpPr>
        <dsp:cNvPr id="0" name=""/>
        <dsp:cNvSpPr/>
      </dsp:nvSpPr>
      <dsp:spPr>
        <a:xfrm>
          <a:off x="1651398" y="2547309"/>
          <a:ext cx="2477687" cy="5092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Enlever les </a:t>
          </a:r>
          <a:r>
            <a:rPr lang="fr-FR" sz="1700" kern="1200" dirty="0" err="1"/>
            <a:t>tokens</a:t>
          </a:r>
          <a:r>
            <a:rPr lang="fr-FR" sz="1700" kern="1200" dirty="0"/>
            <a:t> de moins de 3 lettres</a:t>
          </a:r>
        </a:p>
      </dsp:txBody>
      <dsp:txXfrm>
        <a:off x="1651398" y="2547309"/>
        <a:ext cx="2477687" cy="509275"/>
      </dsp:txXfrm>
    </dsp:sp>
    <dsp:sp modelId="{EE0484B7-36B3-4719-824C-5C757606D44D}">
      <dsp:nvSpPr>
        <dsp:cNvPr id="0" name=""/>
        <dsp:cNvSpPr/>
      </dsp:nvSpPr>
      <dsp:spPr>
        <a:xfrm>
          <a:off x="1651398" y="3183903"/>
          <a:ext cx="2476802" cy="5092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Stemming</a:t>
          </a:r>
          <a:endParaRPr lang="fr-FR" sz="1700" kern="1200" dirty="0"/>
        </a:p>
      </dsp:txBody>
      <dsp:txXfrm>
        <a:off x="1651398" y="3183903"/>
        <a:ext cx="2476802" cy="5092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B7E2-29F7-441D-A365-CCC69D457B04}">
      <dsp:nvSpPr>
        <dsp:cNvPr id="0" name=""/>
        <dsp:cNvSpPr/>
      </dsp:nvSpPr>
      <dsp:spPr>
        <a:xfrm>
          <a:off x="5953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Contexte</a:t>
          </a:r>
        </a:p>
      </dsp:txBody>
      <dsp:txXfrm>
        <a:off x="312277" y="0"/>
        <a:ext cx="1601914" cy="612648"/>
      </dsp:txXfrm>
    </dsp:sp>
    <dsp:sp modelId="{73059BE4-0760-4F5B-B084-DF4EE4BA0C6B}">
      <dsp:nvSpPr>
        <dsp:cNvPr id="0" name=""/>
        <dsp:cNvSpPr/>
      </dsp:nvSpPr>
      <dsp:spPr>
        <a:xfrm>
          <a:off x="1999059" y="0"/>
          <a:ext cx="2214562" cy="612648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I. Faisabilité TEXTE</a:t>
          </a:r>
        </a:p>
      </dsp:txBody>
      <dsp:txXfrm>
        <a:off x="2305383" y="0"/>
        <a:ext cx="1601914" cy="612648"/>
      </dsp:txXfrm>
    </dsp:sp>
    <dsp:sp modelId="{6AAC1118-D161-4EBB-AA83-156DD3B00261}">
      <dsp:nvSpPr>
        <dsp:cNvPr id="0" name=""/>
        <dsp:cNvSpPr/>
      </dsp:nvSpPr>
      <dsp:spPr>
        <a:xfrm>
          <a:off x="3992165" y="0"/>
          <a:ext cx="2214562" cy="612648"/>
        </a:xfrm>
        <a:prstGeom prst="chevr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II. Régression TEXTE</a:t>
          </a:r>
        </a:p>
      </dsp:txBody>
      <dsp:txXfrm>
        <a:off x="4298489" y="0"/>
        <a:ext cx="1601914" cy="612648"/>
      </dsp:txXfrm>
    </dsp:sp>
    <dsp:sp modelId="{F7030648-2EA4-41E9-A8D7-60C8E32E20E9}">
      <dsp:nvSpPr>
        <dsp:cNvPr id="0" name=""/>
        <dsp:cNvSpPr/>
      </dsp:nvSpPr>
      <dsp:spPr>
        <a:xfrm>
          <a:off x="5985271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III. Faisabilité IMAGES</a:t>
          </a:r>
        </a:p>
      </dsp:txBody>
      <dsp:txXfrm>
        <a:off x="6291595" y="0"/>
        <a:ext cx="1601914" cy="612648"/>
      </dsp:txXfrm>
    </dsp:sp>
    <dsp:sp modelId="{80FC4DD1-143B-486D-9A38-31F424BCEA2B}">
      <dsp:nvSpPr>
        <dsp:cNvPr id="0" name=""/>
        <dsp:cNvSpPr/>
      </dsp:nvSpPr>
      <dsp:spPr>
        <a:xfrm>
          <a:off x="7978378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IV. Régression IMAGES</a:t>
          </a:r>
        </a:p>
      </dsp:txBody>
      <dsp:txXfrm>
        <a:off x="8284702" y="0"/>
        <a:ext cx="1601914" cy="612648"/>
      </dsp:txXfrm>
    </dsp:sp>
    <dsp:sp modelId="{99C8E25E-B9C8-4C06-8BC7-9F9770ABC126}">
      <dsp:nvSpPr>
        <dsp:cNvPr id="0" name=""/>
        <dsp:cNvSpPr/>
      </dsp:nvSpPr>
      <dsp:spPr>
        <a:xfrm>
          <a:off x="9971484" y="0"/>
          <a:ext cx="2214562" cy="6126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/>
            <a:t>Conclusion</a:t>
          </a:r>
        </a:p>
      </dsp:txBody>
      <dsp:txXfrm>
        <a:off x="10277808" y="0"/>
        <a:ext cx="1601914" cy="612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7F67A-3544-4625-B99D-C1B5D9EEF8C4}" type="datetimeFigureOut">
              <a:rPr lang="fr-FR" smtClean="0"/>
              <a:t>05/05/2024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89AD0-10E6-405D-B830-36DE8A0458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8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FEAC-A932-E71C-25DA-57CC5738F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3D48469-6DA0-7352-AE28-CED089B38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9B4A9F-422B-5855-CE3D-DB47CCEAB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48219E-7607-4413-9246-34434F3DD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89AD0-10E6-405D-B830-36DE8A0458D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388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FEAC-A932-E71C-25DA-57CC5738F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3D48469-6DA0-7352-AE28-CED089B38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9B4A9F-422B-5855-CE3D-DB47CCEAB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48219E-7607-4413-9246-34434F3DD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89AD0-10E6-405D-B830-36DE8A0458D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5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FEAC-A932-E71C-25DA-57CC5738F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3D48469-6DA0-7352-AE28-CED089B38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9B4A9F-422B-5855-CE3D-DB47CCEAB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48219E-7607-4413-9246-34434F3DD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89AD0-10E6-405D-B830-36DE8A0458D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619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7436C6CD-8A8D-4E20-8B02-A05B09C35254}" type="datetime1">
              <a:rPr lang="en-US" smtClean="0"/>
              <a:t>5/5/2024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02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EF7AC-6802-4BD9-8DA9-AFFC3AC9634F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1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B2D17-0E59-4010-9023-1BEC014C19B4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1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AE78BF46-64C6-480B-96E6-CE297E5FFB02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1A633-A85B-9509-FDFA-82CAAFC1DD74}"/>
              </a:ext>
            </a:extLst>
          </p:cNvPr>
          <p:cNvSpPr txBox="1">
            <a:spLocks/>
          </p:cNvSpPr>
          <p:nvPr userDrawn="1"/>
        </p:nvSpPr>
        <p:spPr>
          <a:xfrm>
            <a:off x="0" y="-635"/>
            <a:ext cx="558209" cy="432897"/>
          </a:xfrm>
          <a:prstGeom prst="rect">
            <a:avLst/>
          </a:prstGeom>
          <a:solidFill>
            <a:srgbClr val="45AFA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b="1" smtClean="0">
                <a:solidFill>
                  <a:schemeClr val="bg1"/>
                </a:solidFill>
              </a:rPr>
              <a:pPr/>
              <a:t>‹N°›</a:t>
            </a:fld>
            <a:r>
              <a:rPr lang="en-US" b="1" dirty="0">
                <a:solidFill>
                  <a:schemeClr val="bg1"/>
                </a:solidFill>
              </a:rPr>
              <a:t> / 22</a:t>
            </a:r>
          </a:p>
        </p:txBody>
      </p:sp>
    </p:spTree>
    <p:extLst>
      <p:ext uri="{BB962C8B-B14F-4D97-AF65-F5344CB8AC3E}">
        <p14:creationId xmlns:p14="http://schemas.microsoft.com/office/powerpoint/2010/main" val="165664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1D591-559E-409E-A320-E248BEE9B135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6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9505959E-6EE5-4117-B51D-3EA8C69E6ED1}" type="datetime1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2C6E3A-50AC-AAD0-E903-C3AA0F04EE10}"/>
              </a:ext>
            </a:extLst>
          </p:cNvPr>
          <p:cNvSpPr txBox="1">
            <a:spLocks/>
          </p:cNvSpPr>
          <p:nvPr userDrawn="1"/>
        </p:nvSpPr>
        <p:spPr>
          <a:xfrm>
            <a:off x="0" y="-635"/>
            <a:ext cx="558209" cy="432897"/>
          </a:xfrm>
          <a:prstGeom prst="rect">
            <a:avLst/>
          </a:prstGeom>
          <a:solidFill>
            <a:srgbClr val="45AFA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b="1" smtClean="0">
                <a:solidFill>
                  <a:schemeClr val="bg1"/>
                </a:solidFill>
              </a:rPr>
              <a:pPr/>
              <a:t>‹N°›</a:t>
            </a:fld>
            <a:r>
              <a:rPr lang="en-US" b="1" dirty="0">
                <a:solidFill>
                  <a:schemeClr val="bg1"/>
                </a:solidFill>
              </a:rPr>
              <a:t> / 22</a:t>
            </a:r>
          </a:p>
        </p:txBody>
      </p:sp>
    </p:spTree>
    <p:extLst>
      <p:ext uri="{BB962C8B-B14F-4D97-AF65-F5344CB8AC3E}">
        <p14:creationId xmlns:p14="http://schemas.microsoft.com/office/powerpoint/2010/main" val="404299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FE73D83-56CC-4F9F-92E4-71C638F2674A}" type="datetime1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8829A9-B52C-6182-FF87-02F04B70B38F}"/>
              </a:ext>
            </a:extLst>
          </p:cNvPr>
          <p:cNvSpPr txBox="1">
            <a:spLocks/>
          </p:cNvSpPr>
          <p:nvPr userDrawn="1"/>
        </p:nvSpPr>
        <p:spPr>
          <a:xfrm>
            <a:off x="0" y="-635"/>
            <a:ext cx="558209" cy="432897"/>
          </a:xfrm>
          <a:prstGeom prst="rect">
            <a:avLst/>
          </a:prstGeom>
          <a:solidFill>
            <a:srgbClr val="45AFAD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b="1" smtClean="0">
                <a:solidFill>
                  <a:schemeClr val="bg1"/>
                </a:solidFill>
              </a:rPr>
              <a:pPr/>
              <a:t>‹N°›</a:t>
            </a:fld>
            <a:r>
              <a:rPr lang="en-US" b="1" dirty="0">
                <a:solidFill>
                  <a:schemeClr val="bg1"/>
                </a:solidFill>
              </a:rPr>
              <a:t> / 22</a:t>
            </a:r>
          </a:p>
        </p:txBody>
      </p:sp>
    </p:spTree>
    <p:extLst>
      <p:ext uri="{BB962C8B-B14F-4D97-AF65-F5344CB8AC3E}">
        <p14:creationId xmlns:p14="http://schemas.microsoft.com/office/powerpoint/2010/main" val="271859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EDEE5-1927-45AA-8568-1C677A85524B}" type="datetime1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1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0578E-AC5C-467F-8148-A3F36AAF13B5}" type="datetime1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1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B5A2D365-E109-4300-8E31-C741958B7D43}" type="datetime1">
              <a:rPr lang="en-US" smtClean="0"/>
              <a:t>5/5/2024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5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B4E2D8F4-0A3A-4F7E-85FD-3CAB8400C07C}" type="datetime1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88A48-54DB-4558-A2EF-6167178EF6D9}" type="datetime1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1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3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6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Encre liquide aquarelle et encre">
            <a:extLst>
              <a:ext uri="{FF2B5EF4-FFF2-40B4-BE49-F238E27FC236}">
                <a16:creationId xmlns:a16="http://schemas.microsoft.com/office/drawing/2014/main" id="{B060A61F-812E-100C-E4B7-EBF69424F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7" b="5839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61B619-80B6-9548-002A-74DA56BD8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fr-FR" sz="6600" dirty="0">
                <a:solidFill>
                  <a:schemeClr val="bg1"/>
                </a:solidFill>
              </a:rPr>
              <a:t>Formation Data </a:t>
            </a:r>
            <a:r>
              <a:rPr lang="fr-FR" sz="6600" dirty="0" err="1">
                <a:solidFill>
                  <a:schemeClr val="bg1"/>
                </a:solidFill>
              </a:rPr>
              <a:t>Scientist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2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F4180E-F129-E00C-78EA-E6C4A7509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381344" cy="592975"/>
          </a:xfrm>
        </p:spPr>
        <p:txBody>
          <a:bodyPr anchor="ctr">
            <a:noAutofit/>
          </a:bodyPr>
          <a:lstStyle/>
          <a:p>
            <a:r>
              <a:rPr lang="fr-FR" sz="2050" b="1" dirty="0">
                <a:solidFill>
                  <a:schemeClr val="bg1"/>
                </a:solidFill>
              </a:rPr>
              <a:t>PROJET N°6 – Classifier automatiquement des biens de consommation</a:t>
            </a:r>
          </a:p>
        </p:txBody>
      </p:sp>
      <p:pic>
        <p:nvPicPr>
          <p:cNvPr id="7" name="Picture 4" descr="Openclassrooms – Numérique et Sciences Informatiques">
            <a:extLst>
              <a:ext uri="{FF2B5EF4-FFF2-40B4-BE49-F238E27FC236}">
                <a16:creationId xmlns:a16="http://schemas.microsoft.com/office/drawing/2014/main" id="{6B7260CB-E7D9-66D0-AFB0-55F68FC7B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43" y="879663"/>
            <a:ext cx="1149954" cy="122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D6922FFE-8A98-65DD-AD3E-CC78BBE7C443}"/>
              </a:ext>
            </a:extLst>
          </p:cNvPr>
          <p:cNvSpPr txBox="1">
            <a:spLocks/>
          </p:cNvSpPr>
          <p:nvPr/>
        </p:nvSpPr>
        <p:spPr>
          <a:xfrm>
            <a:off x="7228513" y="504282"/>
            <a:ext cx="4365072" cy="19904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 cap="rnd">
            <a:solidFill>
              <a:schemeClr val="accent1">
                <a:alpha val="98000"/>
              </a:schemeClr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chemeClr val="bg1"/>
                </a:solidFill>
              </a:rPr>
              <a:t>Olivier RAYMOND</a:t>
            </a:r>
            <a:br>
              <a:rPr lang="fr-FR" sz="1800" b="1" dirty="0">
                <a:solidFill>
                  <a:schemeClr val="bg1"/>
                </a:solidFill>
              </a:rPr>
            </a:br>
            <a:r>
              <a:rPr lang="fr-FR" sz="1800" b="1" u="sng" dirty="0"/>
              <a:t>Olivier.raymond.17@eigsi.fr</a:t>
            </a:r>
          </a:p>
          <a:p>
            <a:br>
              <a:rPr lang="fr-FR" sz="1800" b="1" dirty="0">
                <a:solidFill>
                  <a:schemeClr val="bg1"/>
                </a:solidFill>
              </a:rPr>
            </a:br>
            <a:r>
              <a:rPr lang="fr-FR" sz="1800" b="1" u="sng" dirty="0">
                <a:solidFill>
                  <a:schemeClr val="bg1"/>
                </a:solidFill>
              </a:rPr>
              <a:t>Mentor</a:t>
            </a:r>
            <a:r>
              <a:rPr lang="fr-FR" sz="1800" b="1" dirty="0">
                <a:solidFill>
                  <a:schemeClr val="bg1"/>
                </a:solidFill>
              </a:rPr>
              <a:t>: Khalid Moustapha Askia</a:t>
            </a:r>
            <a:br>
              <a:rPr lang="fr-FR" sz="1800" b="1" dirty="0">
                <a:solidFill>
                  <a:schemeClr val="bg1"/>
                </a:solidFill>
              </a:rPr>
            </a:br>
            <a:r>
              <a:rPr lang="fr-FR" sz="1800" b="1" u="sng" dirty="0">
                <a:solidFill>
                  <a:schemeClr val="bg1"/>
                </a:solidFill>
              </a:rPr>
              <a:t>Jury:</a:t>
            </a:r>
            <a:r>
              <a:rPr lang="fr-FR" sz="1800" b="1" dirty="0">
                <a:solidFill>
                  <a:schemeClr val="bg1"/>
                </a:solidFill>
              </a:rPr>
              <a:t> 	  Zied </a:t>
            </a:r>
            <a:r>
              <a:rPr lang="fr-FR" sz="1800" b="1" dirty="0" err="1">
                <a:solidFill>
                  <a:schemeClr val="bg1"/>
                </a:solidFill>
              </a:rPr>
              <a:t>Jemai</a:t>
            </a:r>
            <a:endParaRPr lang="fr-FR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87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8090135-205D-8C63-42D9-13B787D0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Faisabilité de classification </a:t>
            </a:r>
            <a:br>
              <a:rPr lang="fr-FR" dirty="0"/>
            </a:br>
            <a:r>
              <a:rPr lang="fr-FR" dirty="0"/>
              <a:t>Régression supervisée -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EB8747-C337-7613-AE16-C3E408071101}"/>
              </a:ext>
            </a:extLst>
          </p:cNvPr>
          <p:cNvSpPr txBox="1"/>
          <p:nvPr/>
        </p:nvSpPr>
        <p:spPr>
          <a:xfrm>
            <a:off x="156011" y="5185410"/>
            <a:ext cx="688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RANDOM FOREST (val par défaut) avec TF-IDF </a:t>
            </a:r>
          </a:p>
          <a:p>
            <a:pPr algn="ctr"/>
            <a:r>
              <a:rPr lang="fr-FR" b="1" dirty="0"/>
              <a:t>et représentation T-SNE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82D12E5-F187-9244-7345-ABA3D6F46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" y="2161410"/>
            <a:ext cx="6860952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6E528CD-BC51-D6A5-54FB-286B600D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411" y="1581404"/>
            <a:ext cx="4953000" cy="467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8A40104F-1D91-1AB1-A5AD-85B428877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92979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093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8090135-205D-8C63-42D9-13B787D0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Faisabilité de classification </a:t>
            </a:r>
            <a:br>
              <a:rPr lang="fr-FR" dirty="0"/>
            </a:br>
            <a:r>
              <a:rPr lang="fr-FR" dirty="0"/>
              <a:t>Régression supervisée – Résultats</a:t>
            </a:r>
            <a:br>
              <a:rPr lang="fr-FR" dirty="0"/>
            </a:br>
            <a:r>
              <a:rPr lang="fr-FR" dirty="0"/>
              <a:t>Optimisation des hyperparamètres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02363B-7D88-0C1A-0AED-7C4C2FC0A9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75436" y="2731107"/>
            <a:ext cx="3808569" cy="1577286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CEB8747-C337-7613-AE16-C3E408071101}"/>
              </a:ext>
            </a:extLst>
          </p:cNvPr>
          <p:cNvSpPr txBox="1"/>
          <p:nvPr/>
        </p:nvSpPr>
        <p:spPr>
          <a:xfrm>
            <a:off x="592240" y="5447251"/>
            <a:ext cx="688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RANDOM FOREST avec TF-IDF </a:t>
            </a:r>
          </a:p>
          <a:p>
            <a:pPr algn="ctr"/>
            <a:r>
              <a:rPr lang="fr-FR" b="1" dirty="0"/>
              <a:t>et représentation T-SNE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C815868-1146-F3B8-3703-58E68C537394}"/>
              </a:ext>
            </a:extLst>
          </p:cNvPr>
          <p:cNvSpPr txBox="1"/>
          <p:nvPr/>
        </p:nvSpPr>
        <p:spPr>
          <a:xfrm>
            <a:off x="7875436" y="4462670"/>
            <a:ext cx="3808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Précision : 0.91 </a:t>
            </a: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0.93 </a:t>
            </a:r>
          </a:p>
          <a:p>
            <a:pPr algn="ctr"/>
            <a:r>
              <a:rPr lang="fr-FR" b="1" dirty="0"/>
              <a:t>ARI            : 0.81 </a:t>
            </a: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/>
              <a:t>0.84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EB9D28F-B2CF-C8ED-B28D-E547EAC4849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40" y="2423251"/>
            <a:ext cx="6860534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ED4B48-FDF6-1E65-026C-83B77EBD7560}"/>
              </a:ext>
            </a:extLst>
          </p:cNvPr>
          <p:cNvSpPr/>
          <p:nvPr/>
        </p:nvSpPr>
        <p:spPr>
          <a:xfrm>
            <a:off x="9751142" y="2908839"/>
            <a:ext cx="331750" cy="180976"/>
          </a:xfrm>
          <a:prstGeom prst="rect">
            <a:avLst/>
          </a:prstGeom>
          <a:solidFill>
            <a:srgbClr val="B13BAA">
              <a:alpha val="3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341C17-950A-83E5-52D0-752CBCE8FBBD}"/>
              </a:ext>
            </a:extLst>
          </p:cNvPr>
          <p:cNvSpPr/>
          <p:nvPr/>
        </p:nvSpPr>
        <p:spPr>
          <a:xfrm>
            <a:off x="9636840" y="3105623"/>
            <a:ext cx="331750" cy="180976"/>
          </a:xfrm>
          <a:prstGeom prst="rect">
            <a:avLst/>
          </a:prstGeom>
          <a:solidFill>
            <a:srgbClr val="B13BAA">
              <a:alpha val="3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DADD5-3CBB-5E57-F826-0EF8609E953E}"/>
              </a:ext>
            </a:extLst>
          </p:cNvPr>
          <p:cNvSpPr/>
          <p:nvPr/>
        </p:nvSpPr>
        <p:spPr>
          <a:xfrm>
            <a:off x="9765431" y="3291517"/>
            <a:ext cx="283150" cy="180976"/>
          </a:xfrm>
          <a:prstGeom prst="rect">
            <a:avLst/>
          </a:prstGeom>
          <a:solidFill>
            <a:srgbClr val="B13BAA">
              <a:alpha val="3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543070-D7A5-888E-5C19-F729FA147DD8}"/>
              </a:ext>
            </a:extLst>
          </p:cNvPr>
          <p:cNvSpPr/>
          <p:nvPr/>
        </p:nvSpPr>
        <p:spPr>
          <a:xfrm>
            <a:off x="9699728" y="3471287"/>
            <a:ext cx="283150" cy="180976"/>
          </a:xfrm>
          <a:prstGeom prst="rect">
            <a:avLst/>
          </a:prstGeom>
          <a:solidFill>
            <a:srgbClr val="B13BAA">
              <a:alpha val="3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9A88B6-A118-FD67-2B65-C1B879A7E6C1}"/>
              </a:ext>
            </a:extLst>
          </p:cNvPr>
          <p:cNvSpPr/>
          <p:nvPr/>
        </p:nvSpPr>
        <p:spPr>
          <a:xfrm>
            <a:off x="9487418" y="3674195"/>
            <a:ext cx="490697" cy="180976"/>
          </a:xfrm>
          <a:prstGeom prst="rect">
            <a:avLst/>
          </a:prstGeom>
          <a:solidFill>
            <a:srgbClr val="B13BAA">
              <a:alpha val="3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E6A1AF-A43F-6B67-D5CC-EDDEEB10E7C1}"/>
              </a:ext>
            </a:extLst>
          </p:cNvPr>
          <p:cNvSpPr/>
          <p:nvPr/>
        </p:nvSpPr>
        <p:spPr>
          <a:xfrm>
            <a:off x="9921780" y="3855171"/>
            <a:ext cx="730448" cy="180976"/>
          </a:xfrm>
          <a:prstGeom prst="rect">
            <a:avLst/>
          </a:prstGeom>
          <a:solidFill>
            <a:srgbClr val="B13BAA">
              <a:alpha val="3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67CAA17D-698A-DAB7-5F07-33942697C4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962527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126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DFCCCD0-4F23-599D-AA88-D3526BD4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Faisabilité de classification</a:t>
            </a:r>
            <a:br>
              <a:rPr lang="fr-FR" dirty="0"/>
            </a:br>
            <a:r>
              <a:rPr lang="fr-FR" dirty="0"/>
              <a:t>SIFT – </a:t>
            </a:r>
            <a:r>
              <a:rPr lang="fr-FR" dirty="0" err="1"/>
              <a:t>Preprocessing</a:t>
            </a:r>
            <a:r>
              <a:rPr lang="fr-FR" dirty="0"/>
              <a:t> &amp; Extraction de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DFF6677-3DFD-D326-B1E2-2CE975133696}"/>
              </a:ext>
            </a:extLst>
          </p:cNvPr>
          <p:cNvSpPr txBox="1"/>
          <p:nvPr/>
        </p:nvSpPr>
        <p:spPr>
          <a:xfrm>
            <a:off x="8754266" y="3610620"/>
            <a:ext cx="32791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Méthode de pré-traitement : </a:t>
            </a:r>
          </a:p>
          <a:p>
            <a:pPr marL="342900" indent="-342900">
              <a:buAutoNum type="arabicPeriod"/>
            </a:pPr>
            <a:r>
              <a:rPr lang="fr-FR" dirty="0" err="1"/>
              <a:t>Resize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Passage en nuance de gris</a:t>
            </a:r>
          </a:p>
          <a:p>
            <a:pPr marL="342900" indent="-342900">
              <a:buAutoNum type="arabicPeriod"/>
            </a:pPr>
            <a:r>
              <a:rPr lang="fr-FR" dirty="0"/>
              <a:t>Egalisation de l’histogramme</a:t>
            </a:r>
          </a:p>
          <a:p>
            <a:pPr marL="342900" indent="-342900">
              <a:buAutoNum type="arabicPeriod"/>
            </a:pPr>
            <a:r>
              <a:rPr lang="fr-FR" strike="sngStrike" dirty="0"/>
              <a:t>Flou Gaussien</a:t>
            </a:r>
          </a:p>
          <a:p>
            <a:pPr marL="342900" indent="-342900">
              <a:buAutoNum type="arabicPeriod"/>
            </a:pPr>
            <a:r>
              <a:rPr lang="fr-FR" strike="sngStrike" dirty="0" err="1"/>
              <a:t>Tresholding</a:t>
            </a:r>
            <a:r>
              <a:rPr lang="fr-FR" strike="sngStrike" dirty="0"/>
              <a:t> (OTSU ou Adaptive ou </a:t>
            </a:r>
            <a:r>
              <a:rPr lang="fr-FR" strike="sngStrike" dirty="0" err="1"/>
              <a:t>Canny</a:t>
            </a:r>
            <a:r>
              <a:rPr lang="fr-FR" strike="sngStrike" dirty="0"/>
              <a:t>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A9304D7-E155-5167-E4C9-8152D38D6BC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50" y="2106419"/>
            <a:ext cx="4427141" cy="254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9B5C4B1-2748-079F-D666-368DD740963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0" y="4553010"/>
            <a:ext cx="7691460" cy="16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899F1B-E641-4407-DB41-F1351248296C}"/>
              </a:ext>
            </a:extLst>
          </p:cNvPr>
          <p:cNvSpPr txBox="1"/>
          <p:nvPr/>
        </p:nvSpPr>
        <p:spPr>
          <a:xfrm>
            <a:off x="8935229" y="2287448"/>
            <a:ext cx="2247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Représentation de 5 descripteurs uniquement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746674C7-109F-D446-6BCA-128C23A23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174368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492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DFCCCD0-4F23-599D-AA88-D3526BD4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Faisabilité de classification </a:t>
            </a:r>
            <a:br>
              <a:rPr lang="fr-FR" dirty="0"/>
            </a:br>
            <a:r>
              <a:rPr lang="fr-FR" dirty="0"/>
              <a:t>Méthode utilisée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3754C68-1740-3A30-D7A0-AEA603A5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b="1" u="sng" dirty="0"/>
              <a:t>Méthode :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/>
              <a:t>Pré-traitement d’images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/>
              <a:t>Extraction de descripteurs </a:t>
            </a:r>
            <a:r>
              <a:rPr lang="fr-FR" dirty="0"/>
              <a:t>(SIFT, ORB, AKAZE, BRISK, FAST)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Création de </a:t>
            </a:r>
            <a:r>
              <a:rPr lang="fr-FR" b="1" dirty="0"/>
              <a:t>clusters de </a:t>
            </a:r>
            <a:r>
              <a:rPr lang="fr-FR" b="1" dirty="0" err="1"/>
              <a:t>descriptors</a:t>
            </a:r>
            <a:endParaRPr lang="fr-FR" b="1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Création de </a:t>
            </a:r>
            <a:r>
              <a:rPr lang="fr-FR" dirty="0" err="1"/>
              <a:t>features</a:t>
            </a:r>
            <a:r>
              <a:rPr lang="fr-FR" dirty="0"/>
              <a:t> (</a:t>
            </a:r>
            <a:r>
              <a:rPr lang="fr-FR" dirty="0" err="1"/>
              <a:t>histogram</a:t>
            </a:r>
            <a:r>
              <a:rPr lang="fr-FR" dirty="0"/>
              <a:t>) </a:t>
            </a:r>
            <a:r>
              <a:rPr lang="fr-FR" dirty="0">
                <a:sym typeface="Wingdings" panose="05000000000000000000" pitchFamily="2" charset="2"/>
              </a:rPr>
              <a:t>&lt;-&gt; </a:t>
            </a:r>
            <a:r>
              <a:rPr lang="fr-FR" b="1" dirty="0">
                <a:sym typeface="Wingdings" panose="05000000000000000000" pitchFamily="2" charset="2"/>
              </a:rPr>
              <a:t>Bag of Visual Word (</a:t>
            </a:r>
            <a:r>
              <a:rPr lang="fr-FR" b="1" dirty="0" err="1">
                <a:sym typeface="Wingdings" panose="05000000000000000000" pitchFamily="2" charset="2"/>
              </a:rPr>
              <a:t>BoVW</a:t>
            </a:r>
            <a:r>
              <a:rPr lang="fr-FR" b="1" dirty="0">
                <a:sym typeface="Wingdings" panose="05000000000000000000" pitchFamily="2" charset="2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Représentation en 2D (</a:t>
            </a:r>
            <a:r>
              <a:rPr lang="fr-FR" b="1" dirty="0"/>
              <a:t>PCA ou T-SNE</a:t>
            </a:r>
            <a:r>
              <a:rPr lang="fr-F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/>
              <a:t>Analyse visuelle puis évaluation</a:t>
            </a:r>
            <a:r>
              <a:rPr lang="fr-FR" dirty="0"/>
              <a:t> de l’ARI et PRECISION</a:t>
            </a:r>
          </a:p>
          <a:p>
            <a:endParaRPr lang="fr-FR" dirty="0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9DC3990C-B6EB-2259-539B-05AD553D5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615671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52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5BAE2-6A7F-8341-3609-90BAE66F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Faisabilité de classification </a:t>
            </a:r>
            <a:br>
              <a:rPr lang="fr-FR" dirty="0"/>
            </a:br>
            <a:r>
              <a:rPr lang="fr-FR" dirty="0"/>
              <a:t>(BASIQUE)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ED7D78-DD04-9CC0-5620-72C9B4BB1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233" y="2478024"/>
            <a:ext cx="5196252" cy="3694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b="1" dirty="0">
                <a:highlight>
                  <a:srgbClr val="FFFF00"/>
                </a:highlight>
                <a:sym typeface="Wingdings" panose="05000000000000000000" pitchFamily="2" charset="2"/>
              </a:rPr>
              <a:t>Non faisable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2000" dirty="0">
                <a:sym typeface="Wingdings" panose="05000000000000000000" pitchFamily="2" charset="2"/>
              </a:rPr>
              <a:t> Passage à un autre type de classification : </a:t>
            </a:r>
            <a:r>
              <a:rPr lang="fr-FR" sz="2000" b="1" dirty="0">
                <a:sym typeface="Wingdings" panose="05000000000000000000" pitchFamily="2" charset="2"/>
              </a:rPr>
              <a:t>Transfert Learning via CNN</a:t>
            </a:r>
            <a:endParaRPr lang="fr-FR" sz="2000" b="1" dirty="0"/>
          </a:p>
          <a:p>
            <a:pPr marL="0" indent="0">
              <a:buNone/>
            </a:pPr>
            <a:endParaRPr lang="fr-FR" sz="20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ACBFDB7-1D06-1441-8B66-68594BDD4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61" y="2098162"/>
            <a:ext cx="6564869" cy="23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9E8F88D-B098-871B-AD6E-E4C600D3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90" y="4412962"/>
            <a:ext cx="5410200" cy="1666875"/>
          </a:xfrm>
          <a:prstGeom prst="rect">
            <a:avLst/>
          </a:prstGeom>
        </p:spPr>
      </p:pic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492EB383-4A2F-5515-698B-484FCBF2E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36980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7167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5BAE2-6A7F-8341-3609-90BAE66F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Faisabilité de classification </a:t>
            </a:r>
            <a:br>
              <a:rPr lang="fr-FR" dirty="0"/>
            </a:br>
            <a:r>
              <a:rPr lang="fr-FR" dirty="0"/>
              <a:t>(CNN + Transfert Learning </a:t>
            </a:r>
            <a:r>
              <a:rPr lang="fr-FR" dirty="0" err="1"/>
              <a:t>ImageNet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ED7D78-DD04-9CC0-5620-72C9B4BB1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233" y="2478024"/>
            <a:ext cx="5196252" cy="3694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b="1" dirty="0">
                <a:highlight>
                  <a:srgbClr val="FFFF00"/>
                </a:highlight>
                <a:sym typeface="Wingdings" panose="05000000000000000000" pitchFamily="2" charset="2"/>
              </a:rPr>
              <a:t>Faisable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2000" dirty="0">
                <a:sym typeface="Wingdings" panose="05000000000000000000" pitchFamily="2" charset="2"/>
              </a:rPr>
              <a:t> Amélioration de performances ? 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800" b="1" dirty="0">
                <a:sym typeface="Wingdings" panose="05000000000000000000" pitchFamily="2" charset="2"/>
              </a:rPr>
              <a:t>Deux Stratégies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800" b="1" dirty="0">
                <a:sym typeface="Wingdings" panose="05000000000000000000" pitchFamily="2" charset="2"/>
              </a:rPr>
              <a:t>Data Augmentation</a:t>
            </a:r>
            <a:endParaRPr lang="fr-FR" sz="1800" b="1" dirty="0"/>
          </a:p>
          <a:p>
            <a:pPr marL="0" indent="0">
              <a:buNone/>
            </a:pPr>
            <a:endParaRPr lang="fr-FR" sz="2000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492EB383-4A2F-5515-698B-484FCBF2ED77}"/>
              </a:ext>
            </a:extLst>
          </p:cNvPr>
          <p:cNvGraphicFramePr/>
          <p:nvPr/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211E6B8F-667F-4ABE-0C71-5D537233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6" y="2500247"/>
            <a:ext cx="2889434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5D0DBA6-B1C3-F101-44B6-7D985BF6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800" y="2500247"/>
            <a:ext cx="2889434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F4E1499-0E25-680E-62EF-5C26134A282F}"/>
              </a:ext>
            </a:extLst>
          </p:cNvPr>
          <p:cNvSpPr txBox="1"/>
          <p:nvPr/>
        </p:nvSpPr>
        <p:spPr>
          <a:xfrm>
            <a:off x="8173822" y="5117881"/>
            <a:ext cx="1836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ARI           = 0.18</a:t>
            </a:r>
          </a:p>
          <a:p>
            <a:r>
              <a:rPr lang="fr-FR" sz="1600" dirty="0"/>
              <a:t>Précision = 0.45</a:t>
            </a:r>
          </a:p>
        </p:txBody>
      </p:sp>
    </p:spTree>
    <p:extLst>
      <p:ext uri="{BB962C8B-B14F-4D97-AF65-F5344CB8AC3E}">
        <p14:creationId xmlns:p14="http://schemas.microsoft.com/office/powerpoint/2010/main" val="221151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A52D19-DE67-B6B1-554E-858EC4E4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Faisabilité de classification </a:t>
            </a:r>
            <a:br>
              <a:rPr lang="fr-FR" dirty="0"/>
            </a:br>
            <a:r>
              <a:rPr lang="fr-FR" dirty="0"/>
              <a:t>(CNN) STRATEGIES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DE4451-FCD0-3CCE-C7C4-E77C8C54E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198102"/>
            <a:ext cx="493776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/>
              <a:t>STRATEGIE 2 : Extraction des </a:t>
            </a:r>
            <a:r>
              <a:rPr lang="fr-FR" sz="2000" b="1" dirty="0" err="1"/>
              <a:t>features</a:t>
            </a:r>
            <a:endParaRPr lang="fr-FR" sz="2000" b="1" dirty="0"/>
          </a:p>
          <a:p>
            <a:pPr marL="0" indent="0" algn="l">
              <a:buNone/>
            </a:pPr>
            <a:r>
              <a:rPr lang="fr-FR" sz="2000" i="0" dirty="0">
                <a:effectLst/>
              </a:rPr>
              <a:t>Adaptée aux petites collections d'images </a:t>
            </a:r>
            <a:r>
              <a:rPr lang="fr-FR" sz="2000" b="1" i="0" dirty="0">
                <a:effectLst/>
              </a:rPr>
              <a:t>similaires</a:t>
            </a:r>
            <a:r>
              <a:rPr lang="fr-FR" sz="2000" i="0" dirty="0">
                <a:effectLst/>
              </a:rPr>
              <a:t> à celles de l'entraînement initial, réduisant ainsi le risque de surapprentissage.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588D27-CE87-70E0-5C6F-DAAC6DE6A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198102"/>
            <a:ext cx="493776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/>
              <a:t>STRATEGIE 3 : Fine-tuning partiel  </a:t>
            </a:r>
            <a:br>
              <a:rPr lang="fr-FR" sz="2000" b="1" dirty="0"/>
            </a:br>
            <a:r>
              <a:rPr lang="fr-FR" sz="2000" b="1" dirty="0"/>
              <a:t>                         </a:t>
            </a:r>
          </a:p>
          <a:p>
            <a:pPr marL="0" indent="0" algn="l">
              <a:buNone/>
            </a:pPr>
            <a:r>
              <a:rPr lang="fr-FR" sz="2000" i="0" dirty="0">
                <a:effectLst/>
              </a:rPr>
              <a:t>Idéale pour de petites collections d'images </a:t>
            </a:r>
            <a:r>
              <a:rPr lang="fr-FR" sz="2000" b="1" i="0" dirty="0">
                <a:effectLst/>
              </a:rPr>
              <a:t>très différentes</a:t>
            </a:r>
            <a:r>
              <a:rPr lang="fr-FR" sz="2000" i="0" dirty="0">
                <a:effectLst/>
              </a:rPr>
              <a:t> de celles de l'entraînement initial, minimisant ainsi le risque de surapprentissage.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72FEE49-C8A6-BA88-4A05-547C05319433}"/>
              </a:ext>
            </a:extLst>
          </p:cNvPr>
          <p:cNvSpPr txBox="1"/>
          <p:nvPr/>
        </p:nvSpPr>
        <p:spPr>
          <a:xfrm>
            <a:off x="3289271" y="4806619"/>
            <a:ext cx="5820722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Peu de similarité entre </a:t>
            </a:r>
            <a:r>
              <a:rPr lang="fr-FR" dirty="0" err="1"/>
              <a:t>ImageNet</a:t>
            </a:r>
            <a:r>
              <a:rPr lang="fr-FR" dirty="0"/>
              <a:t> et mon </a:t>
            </a:r>
            <a:r>
              <a:rPr lang="fr-FR" dirty="0" err="1"/>
              <a:t>dataset</a:t>
            </a:r>
            <a:endParaRPr lang="fr-FR" dirty="0"/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fr-FR" b="1" dirty="0">
                <a:sym typeface="Wingdings" panose="05000000000000000000" pitchFamily="2" charset="2"/>
              </a:rPr>
              <a:t>STRATEGIE 3 à privilégier. 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FCE2A38E-AD41-D7AC-F66C-8B5783AD9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1874646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941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1D779-19AF-D5EE-3A70-4A2B7883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Data </a:t>
            </a:r>
            <a:br>
              <a:rPr lang="fr-FR" dirty="0"/>
            </a:br>
            <a:r>
              <a:rPr lang="fr-FR" dirty="0"/>
              <a:t>Augmentation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6A3BBB-C8ED-B15F-2089-3DC0C2384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10" y="2478024"/>
            <a:ext cx="4345194" cy="3694176"/>
          </a:xfrm>
        </p:spPr>
        <p:txBody>
          <a:bodyPr>
            <a:normAutofit fontScale="77500" lnSpcReduction="20000"/>
          </a:bodyPr>
          <a:lstStyle/>
          <a:p>
            <a:r>
              <a:rPr lang="fr-FR" b="1" dirty="0"/>
              <a:t>Augmentation du </a:t>
            </a:r>
            <a:r>
              <a:rPr lang="fr-FR" b="1" dirty="0" err="1"/>
              <a:t>dataset</a:t>
            </a:r>
            <a:r>
              <a:rPr lang="fr-FR" b="1" dirty="0"/>
              <a:t> via l’ajout de : 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brightened</a:t>
            </a:r>
            <a:r>
              <a:rPr lang="fr-FR" dirty="0"/>
              <a:t> (0.8 – 0.9 – 1.2)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contrasted</a:t>
            </a:r>
            <a:r>
              <a:rPr lang="fr-FR" dirty="0"/>
              <a:t> (0.8 – 0.9 – 1.2)</a:t>
            </a:r>
          </a:p>
          <a:p>
            <a:pPr lvl="1"/>
            <a:r>
              <a:rPr lang="fr-FR" dirty="0"/>
              <a:t>3 rotations (0° - 30° - 60°)</a:t>
            </a:r>
          </a:p>
          <a:p>
            <a:pPr lvl="1"/>
            <a:r>
              <a:rPr lang="fr-FR" dirty="0"/>
              <a:t>3 zooms (10% - 20% - 30%)</a:t>
            </a:r>
          </a:p>
          <a:p>
            <a:r>
              <a:rPr lang="fr-FR" b="1" u="sng" dirty="0"/>
              <a:t>Objectif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Améliorer la capacité du modèle à généraliser à de nouvelles données tout en évitant le surapprentissage.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71D315AD-0C64-1C3E-9A05-7151D74F4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74356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43DCAB9-C845-443D-D229-89EE4CCA76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74297" y="-3034"/>
            <a:ext cx="6017703" cy="625524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FE5FBC-2680-1CDE-211C-20178CB01F9A}"/>
              </a:ext>
            </a:extLst>
          </p:cNvPr>
          <p:cNvSpPr/>
          <p:nvPr/>
        </p:nvSpPr>
        <p:spPr>
          <a:xfrm>
            <a:off x="6174297" y="3078760"/>
            <a:ext cx="1820411" cy="162746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347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B527E8-EC4A-DA22-0CA5-ED34CFAF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Faisabilité de classification </a:t>
            </a:r>
            <a:br>
              <a:rPr lang="fr-FR" dirty="0"/>
            </a:br>
            <a:r>
              <a:rPr lang="fr-FR" dirty="0"/>
              <a:t>Régression supervisée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02F9F6-D35E-71E8-99E8-2FB771A83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4569" y="2251521"/>
            <a:ext cx="4777275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u="sng" dirty="0"/>
              <a:t>Data Split : </a:t>
            </a:r>
          </a:p>
          <a:p>
            <a:pPr>
              <a:buFontTx/>
              <a:buChar char="-"/>
            </a:pPr>
            <a:r>
              <a:rPr lang="fr-FR" sz="2000" dirty="0"/>
              <a:t>Train (70%), test (15%) et </a:t>
            </a:r>
            <a:r>
              <a:rPr lang="fr-FR" sz="2000" b="1" u="sng" dirty="0"/>
              <a:t>validation</a:t>
            </a:r>
            <a:r>
              <a:rPr lang="fr-FR" sz="2000" dirty="0"/>
              <a:t> (15%). </a:t>
            </a:r>
          </a:p>
          <a:p>
            <a:pPr marL="0" indent="0">
              <a:buNone/>
            </a:pPr>
            <a:r>
              <a:rPr lang="fr-FR" sz="2000" b="1" u="sng" dirty="0"/>
              <a:t>Risque de Data </a:t>
            </a:r>
            <a:r>
              <a:rPr lang="fr-FR" sz="2000" b="1" u="sng" dirty="0" err="1"/>
              <a:t>Leakage</a:t>
            </a:r>
            <a:r>
              <a:rPr lang="fr-FR" sz="2000" b="1" u="sng" dirty="0"/>
              <a:t> : </a:t>
            </a:r>
          </a:p>
          <a:p>
            <a:pPr marL="0" indent="0">
              <a:buNone/>
            </a:pPr>
            <a:r>
              <a:rPr lang="fr-FR" sz="2000" dirty="0"/>
              <a:t>Utilisation de </a:t>
            </a:r>
            <a:r>
              <a:rPr lang="fr-FR" sz="2000" dirty="0" err="1"/>
              <a:t>stratify</a:t>
            </a:r>
            <a:endParaRPr lang="fr-FR" sz="2000" dirty="0"/>
          </a:p>
          <a:p>
            <a:pPr marL="0" indent="0">
              <a:buNone/>
            </a:pPr>
            <a:r>
              <a:rPr lang="fr-FR" sz="2000" b="1" u="sng" dirty="0"/>
              <a:t>Data </a:t>
            </a:r>
            <a:r>
              <a:rPr lang="fr-FR" sz="2000" b="1" u="sng" dirty="0" err="1"/>
              <a:t>Augmented</a:t>
            </a:r>
            <a:r>
              <a:rPr lang="fr-FR" sz="2000" b="1" u="sng" dirty="0"/>
              <a:t> : </a:t>
            </a:r>
            <a:br>
              <a:rPr lang="fr-FR" sz="2000" b="1" u="sng" dirty="0"/>
            </a:br>
            <a:r>
              <a:rPr lang="fr-FR" sz="2000" dirty="0"/>
              <a:t>- 1 : ZOOM + ROTATION</a:t>
            </a:r>
            <a:br>
              <a:rPr lang="fr-FR" sz="2000" dirty="0"/>
            </a:br>
            <a:r>
              <a:rPr lang="fr-FR" sz="2000" dirty="0"/>
              <a:t>- 2  : ZOOM + ROTATION + LUMINOSITE + CONTRASTE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6A50F53-02FF-6752-04D5-87F5496B4ED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00190734"/>
              </p:ext>
            </p:extLst>
          </p:nvPr>
        </p:nvGraphicFramePr>
        <p:xfrm>
          <a:off x="1271884" y="2383982"/>
          <a:ext cx="5557386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706">
                  <a:extLst>
                    <a:ext uri="{9D8B030D-6E8A-4147-A177-3AD203B41FA5}">
                      <a16:colId xmlns:a16="http://schemas.microsoft.com/office/drawing/2014/main" val="782041299"/>
                    </a:ext>
                  </a:extLst>
                </a:gridCol>
                <a:gridCol w="923730">
                  <a:extLst>
                    <a:ext uri="{9D8B030D-6E8A-4147-A177-3AD203B41FA5}">
                      <a16:colId xmlns:a16="http://schemas.microsoft.com/office/drawing/2014/main" val="3912659589"/>
                    </a:ext>
                  </a:extLst>
                </a:gridCol>
                <a:gridCol w="1339950">
                  <a:extLst>
                    <a:ext uri="{9D8B030D-6E8A-4147-A177-3AD203B41FA5}">
                      <a16:colId xmlns:a16="http://schemas.microsoft.com/office/drawing/2014/main" val="15018164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600" dirty="0"/>
                        <a:t>Classificateur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Précision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430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/>
                        <a:t>Random</a:t>
                      </a:r>
                      <a:r>
                        <a:rPr lang="fr-FR" sz="1600" dirty="0"/>
                        <a:t> Forest – Data </a:t>
                      </a:r>
                      <a:r>
                        <a:rPr lang="fr-FR" sz="1600" dirty="0" err="1"/>
                        <a:t>Augmented</a:t>
                      </a:r>
                      <a:r>
                        <a:rPr lang="fr-FR" sz="1600" dirty="0"/>
                        <a:t>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kern="1200" dirty="0">
                          <a:solidFill>
                            <a:schemeClr val="dk1"/>
                          </a:solidFill>
                        </a:rPr>
                        <a:t>0.73</a:t>
                      </a: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kern="1200" dirty="0">
                          <a:solidFill>
                            <a:schemeClr val="dk1"/>
                          </a:solidFill>
                        </a:rPr>
                        <a:t>0.88</a:t>
                      </a: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359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b="1" dirty="0"/>
                        <a:t>SVM – Data </a:t>
                      </a:r>
                      <a:r>
                        <a:rPr lang="fr-FR" sz="1600" b="1" dirty="0" err="1"/>
                        <a:t>Augmented</a:t>
                      </a:r>
                      <a:r>
                        <a:rPr lang="fr-FR" sz="1600" b="1" dirty="0"/>
                        <a:t>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b="1" kern="1200" dirty="0">
                          <a:solidFill>
                            <a:schemeClr val="dk1"/>
                          </a:solidFill>
                        </a:rPr>
                        <a:t>0.78</a:t>
                      </a:r>
                      <a:endParaRPr lang="fr-FR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b="1" kern="1200" dirty="0">
                          <a:solidFill>
                            <a:schemeClr val="dk1"/>
                          </a:solidFill>
                        </a:rPr>
                        <a:t>0.90</a:t>
                      </a:r>
                      <a:endParaRPr lang="fr-FR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360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 err="1"/>
                        <a:t>Random</a:t>
                      </a:r>
                      <a:r>
                        <a:rPr lang="fr-FR" sz="1600" dirty="0"/>
                        <a:t>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kern="1200" dirty="0">
                          <a:solidFill>
                            <a:schemeClr val="dk1"/>
                          </a:solidFill>
                        </a:rPr>
                        <a:t>0.55</a:t>
                      </a: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kern="1200" dirty="0">
                          <a:solidFill>
                            <a:schemeClr val="dk1"/>
                          </a:solidFill>
                        </a:rPr>
                        <a:t>0.77</a:t>
                      </a: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994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kern="1200" dirty="0">
                          <a:solidFill>
                            <a:schemeClr val="dk1"/>
                          </a:solidFill>
                        </a:rPr>
                        <a:t>0.59</a:t>
                      </a: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kern="1200" dirty="0">
                          <a:solidFill>
                            <a:schemeClr val="dk1"/>
                          </a:solidFill>
                        </a:rPr>
                        <a:t>0.79</a:t>
                      </a: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264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/>
                        <a:t>KMEANS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kern="1200" dirty="0">
                          <a:solidFill>
                            <a:schemeClr val="dk1"/>
                          </a:solidFill>
                        </a:rPr>
                        <a:t>0.18</a:t>
                      </a: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kern="1200" dirty="0">
                          <a:solidFill>
                            <a:schemeClr val="dk1"/>
                          </a:solidFill>
                        </a:rPr>
                        <a:t>0.45</a:t>
                      </a: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119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dirty="0"/>
                        <a:t>CNN – Transfert Learning – Data </a:t>
                      </a:r>
                      <a:r>
                        <a:rPr lang="fr-FR" sz="1400" dirty="0" err="1"/>
                        <a:t>Augmented</a:t>
                      </a:r>
                      <a:r>
                        <a:rPr lang="fr-FR" sz="1400" dirty="0"/>
                        <a:t> 1</a:t>
                      </a:r>
                    </a:p>
                  </a:txBody>
                  <a:tcPr>
                    <a:solidFill>
                      <a:srgbClr val="E4CEE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kern="1200" dirty="0">
                          <a:solidFill>
                            <a:schemeClr val="dk1"/>
                          </a:solidFill>
                        </a:rPr>
                        <a:t>0.79</a:t>
                      </a: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4CEE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kern="1200" dirty="0">
                          <a:solidFill>
                            <a:schemeClr val="dk1"/>
                          </a:solidFill>
                        </a:rPr>
                        <a:t>0.9</a:t>
                      </a:r>
                      <a:endParaRPr lang="fr-FR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4C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96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dirty="0"/>
                        <a:t>CNN – Transfert Learning – Data </a:t>
                      </a:r>
                      <a:r>
                        <a:rPr lang="fr-FR" sz="1200" b="1" dirty="0" err="1"/>
                        <a:t>Augmented</a:t>
                      </a:r>
                      <a:r>
                        <a:rPr lang="fr-FR" sz="1200" b="1" dirty="0"/>
                        <a:t> 2</a:t>
                      </a:r>
                    </a:p>
                  </a:txBody>
                  <a:tcPr>
                    <a:solidFill>
                      <a:srgbClr val="F2E8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>
                    <a:solidFill>
                      <a:srgbClr val="F2E8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0.93</a:t>
                      </a:r>
                    </a:p>
                  </a:txBody>
                  <a:tcPr>
                    <a:solidFill>
                      <a:srgbClr val="F2E8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08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b="0" dirty="0"/>
                        <a:t>CNN – Transfert Learning </a:t>
                      </a:r>
                    </a:p>
                  </a:txBody>
                  <a:tcPr>
                    <a:solidFill>
                      <a:srgbClr val="E4CEE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b="0" kern="1200" dirty="0">
                          <a:solidFill>
                            <a:schemeClr val="dk1"/>
                          </a:solidFill>
                        </a:rPr>
                        <a:t>0.5</a:t>
                      </a:r>
                      <a:endParaRPr lang="fr-FR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4CEE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600" b="0" kern="1200" dirty="0">
                          <a:solidFill>
                            <a:schemeClr val="dk1"/>
                          </a:solidFill>
                        </a:rPr>
                        <a:t>0.77</a:t>
                      </a:r>
                      <a:endParaRPr lang="fr-FR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4C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432648"/>
                  </a:ext>
                </a:extLst>
              </a:tr>
            </a:tbl>
          </a:graphicData>
        </a:graphic>
      </p:graphicFrame>
      <p:sp>
        <p:nvSpPr>
          <p:cNvPr id="6" name="Accolade ouvrante 5">
            <a:extLst>
              <a:ext uri="{FF2B5EF4-FFF2-40B4-BE49-F238E27FC236}">
                <a16:creationId xmlns:a16="http://schemas.microsoft.com/office/drawing/2014/main" id="{758F7402-748D-BCD7-1204-1E2A10C9758A}"/>
              </a:ext>
            </a:extLst>
          </p:cNvPr>
          <p:cNvSpPr/>
          <p:nvPr/>
        </p:nvSpPr>
        <p:spPr>
          <a:xfrm>
            <a:off x="918865" y="2709644"/>
            <a:ext cx="331435" cy="199657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D1E36AB2-048E-7723-2214-10EB55C9FDBF}"/>
              </a:ext>
            </a:extLst>
          </p:cNvPr>
          <p:cNvSpPr/>
          <p:nvPr/>
        </p:nvSpPr>
        <p:spPr>
          <a:xfrm>
            <a:off x="886407" y="4706224"/>
            <a:ext cx="363894" cy="1239473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6D5834-6CFC-9F77-2822-7AC0D1BC1643}"/>
              </a:ext>
            </a:extLst>
          </p:cNvPr>
          <p:cNvSpPr txBox="1"/>
          <p:nvPr/>
        </p:nvSpPr>
        <p:spPr>
          <a:xfrm>
            <a:off x="529237" y="2709644"/>
            <a:ext cx="430887" cy="199657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1"/>
                </a:solidFill>
              </a:rPr>
              <a:t>STRATEGY 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C50F59-3DAA-DD03-1332-610D9D080C7B}"/>
              </a:ext>
            </a:extLst>
          </p:cNvPr>
          <p:cNvSpPr txBox="1"/>
          <p:nvPr/>
        </p:nvSpPr>
        <p:spPr>
          <a:xfrm>
            <a:off x="529237" y="4546833"/>
            <a:ext cx="430887" cy="15687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accent6"/>
                </a:solidFill>
              </a:rPr>
              <a:t>STRATEGY 3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77E3A8E2-21CF-85B9-8195-A7D257C1E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74356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226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51AC7-DCD9-6DAA-1633-1EB29A48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3 : Risque d’</a:t>
            </a:r>
            <a:r>
              <a:rPr lang="fr-FR" dirty="0" err="1"/>
              <a:t>overfitting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B2C7FE-D983-9CAC-1D3F-6B7BB74E51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361" y="2389294"/>
            <a:ext cx="5548602" cy="28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49DEE51-2292-5EAD-D85C-95761B048ECA}"/>
              </a:ext>
            </a:extLst>
          </p:cNvPr>
          <p:cNvSpPr txBox="1"/>
          <p:nvPr/>
        </p:nvSpPr>
        <p:spPr>
          <a:xfrm>
            <a:off x="6223512" y="2005070"/>
            <a:ext cx="596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Avec Data Augmentation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AB263-D95C-A65A-97E0-12D65002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32" y="2374402"/>
            <a:ext cx="5547600" cy="28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0F5C9C2-663B-F934-5900-F016D7D822BC}"/>
              </a:ext>
            </a:extLst>
          </p:cNvPr>
          <p:cNvCxnSpPr>
            <a:cxnSpLocks/>
          </p:cNvCxnSpPr>
          <p:nvPr/>
        </p:nvCxnSpPr>
        <p:spPr>
          <a:xfrm>
            <a:off x="6223517" y="2005070"/>
            <a:ext cx="0" cy="31733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2A194B6C-78B2-E0C4-1D15-78CEDA20FCB8}"/>
              </a:ext>
            </a:extLst>
          </p:cNvPr>
          <p:cNvSpPr txBox="1"/>
          <p:nvPr/>
        </p:nvSpPr>
        <p:spPr>
          <a:xfrm>
            <a:off x="0" y="2005070"/>
            <a:ext cx="622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Sans Data Augmentation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46328F-3B07-7902-7B86-74365447A2B8}"/>
              </a:ext>
            </a:extLst>
          </p:cNvPr>
          <p:cNvSpPr txBox="1"/>
          <p:nvPr/>
        </p:nvSpPr>
        <p:spPr>
          <a:xfrm>
            <a:off x="2993831" y="5672194"/>
            <a:ext cx="672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Réduction de l’erreur entre train et test : 0.24 à 0.9</a:t>
            </a:r>
          </a:p>
          <a:p>
            <a:pPr algn="ctr"/>
            <a:r>
              <a:rPr lang="fr-FR" b="1" dirty="0"/>
              <a:t>Réduction du risque d’</a:t>
            </a:r>
            <a:r>
              <a:rPr lang="fr-FR" b="1" dirty="0" err="1"/>
              <a:t>overfitting</a:t>
            </a:r>
            <a:r>
              <a:rPr lang="fr-F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225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Encre liquide aquarelle et encre">
            <a:extLst>
              <a:ext uri="{FF2B5EF4-FFF2-40B4-BE49-F238E27FC236}">
                <a16:creationId xmlns:a16="http://schemas.microsoft.com/office/drawing/2014/main" id="{DD216CC2-0294-F27A-14A4-26833DE03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ZoneTexte 9">
            <a:extLst>
              <a:ext uri="{FF2B5EF4-FFF2-40B4-BE49-F238E27FC236}">
                <a16:creationId xmlns:a16="http://schemas.microsoft.com/office/drawing/2014/main" id="{7A52802F-ADF8-5559-10E6-17A0B98AA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771013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6142CC6B-B7DB-7C72-5014-C7046F30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2908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113743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3443D69-A9E1-AA55-A767-3F2E4F47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l’API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A9F40FD-2097-1849-D2DF-971364CF0D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fr-FR" sz="2200" dirty="0" err="1"/>
              <a:t>Edanam</a:t>
            </a:r>
            <a:r>
              <a:rPr lang="fr-FR" sz="2200" dirty="0"/>
              <a:t> Food and </a:t>
            </a:r>
            <a:r>
              <a:rPr lang="fr-FR" sz="2200" dirty="0" err="1"/>
              <a:t>Grocery</a:t>
            </a:r>
            <a:r>
              <a:rPr lang="fr-FR" sz="2200" dirty="0"/>
              <a:t> </a:t>
            </a:r>
            <a:r>
              <a:rPr lang="fr-FR" sz="2200" dirty="0" err="1"/>
              <a:t>Database</a:t>
            </a:r>
            <a:r>
              <a:rPr lang="fr-FR" sz="2200" dirty="0"/>
              <a:t> API</a:t>
            </a:r>
          </a:p>
          <a:p>
            <a:pPr marL="0" indent="0">
              <a:buNone/>
            </a:pPr>
            <a:endParaRPr lang="fr-FR" sz="2200" dirty="0"/>
          </a:p>
          <a:p>
            <a:r>
              <a:rPr lang="fr-FR" sz="2200" b="1" u="sng" dirty="0"/>
              <a:t>Recherche d'un aliment par mot-clé, nom d'aliment ou code UPC/</a:t>
            </a:r>
            <a:r>
              <a:rPr lang="fr-FR" sz="2200" b="1" u="sng" dirty="0" err="1"/>
              <a:t>Barcode</a:t>
            </a:r>
            <a:endParaRPr lang="fr-FR" sz="2200" b="1" u="sng" dirty="0"/>
          </a:p>
          <a:p>
            <a:pPr marL="0" indent="0">
              <a:buNone/>
            </a:pPr>
            <a:endParaRPr lang="fr-FR" sz="2200" b="1" u="sng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C2BBC0-7A9E-077F-39A8-3026AB8071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b="1" u="sng" dirty="0"/>
              <a:t>Méthode:</a:t>
            </a:r>
          </a:p>
          <a:p>
            <a:pPr lvl="1"/>
            <a:r>
              <a:rPr lang="fr-FR" dirty="0"/>
              <a:t>Création d’un compte</a:t>
            </a:r>
          </a:p>
          <a:p>
            <a:pPr lvl="1"/>
            <a:r>
              <a:rPr lang="fr-FR" dirty="0"/>
              <a:t>Obtention de X-</a:t>
            </a:r>
            <a:r>
              <a:rPr lang="fr-FR" dirty="0" err="1"/>
              <a:t>RapidAPI</a:t>
            </a:r>
            <a:r>
              <a:rPr lang="fr-FR" dirty="0"/>
              <a:t>-</a:t>
            </a:r>
            <a:r>
              <a:rPr lang="fr-FR" b="1" dirty="0"/>
              <a:t>Key</a:t>
            </a:r>
            <a:r>
              <a:rPr lang="fr-FR" dirty="0"/>
              <a:t> et X-</a:t>
            </a:r>
            <a:r>
              <a:rPr lang="fr-FR" dirty="0" err="1"/>
              <a:t>RapidAPI</a:t>
            </a:r>
            <a:r>
              <a:rPr lang="fr-FR" dirty="0"/>
              <a:t>-</a:t>
            </a:r>
            <a:r>
              <a:rPr lang="fr-FR" b="1" dirty="0"/>
              <a:t>Host</a:t>
            </a:r>
            <a:r>
              <a:rPr lang="fr-FR" dirty="0"/>
              <a:t>.</a:t>
            </a:r>
            <a:endParaRPr lang="fr-FR" b="1" u="sng" dirty="0"/>
          </a:p>
          <a:p>
            <a:pPr lvl="1"/>
            <a:r>
              <a:rPr lang="fr-FR" dirty="0" err="1"/>
              <a:t>Fetch</a:t>
            </a:r>
            <a:r>
              <a:rPr lang="fr-FR" dirty="0"/>
              <a:t> Data</a:t>
            </a:r>
          </a:p>
          <a:p>
            <a:pPr lvl="1"/>
            <a:r>
              <a:rPr lang="fr-FR" dirty="0"/>
              <a:t>Extraction des informations importantes </a:t>
            </a:r>
          </a:p>
          <a:p>
            <a:pPr lvl="1"/>
            <a:r>
              <a:rPr lang="fr-FR" dirty="0"/>
              <a:t>Sauvegarde (CSV) </a:t>
            </a:r>
          </a:p>
          <a:p>
            <a:pPr lvl="1"/>
            <a:endParaRPr lang="fr-FR" dirty="0"/>
          </a:p>
          <a:p>
            <a:r>
              <a:rPr lang="fr-FR" b="1" dirty="0">
                <a:solidFill>
                  <a:schemeClr val="accent1"/>
                </a:solidFill>
              </a:rPr>
              <a:t>19 produits trouvées qui contiennent du champagne</a:t>
            </a:r>
          </a:p>
          <a:p>
            <a:r>
              <a:rPr lang="fr-FR" b="1" dirty="0">
                <a:solidFill>
                  <a:schemeClr val="accent1"/>
                </a:solidFill>
              </a:rPr>
              <a:t>3 produits ont une image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E05221-B067-F25B-A84E-0880C6515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X-RapidAPI-Key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981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D61A6-B957-3322-06BC-603D7866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F2E47DE-3A1B-EBED-A687-A2218B014B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0586" y="2659038"/>
            <a:ext cx="11572263" cy="3109725"/>
          </a:xfrm>
        </p:spPr>
      </p:pic>
      <p:pic>
        <p:nvPicPr>
          <p:cNvPr id="1026" name="Picture 2" descr="RGPD : 5 points clés pour réussir sa mise en conformité - Petrel et Associés">
            <a:extLst>
              <a:ext uri="{FF2B5EF4-FFF2-40B4-BE49-F238E27FC236}">
                <a16:creationId xmlns:a16="http://schemas.microsoft.com/office/drawing/2014/main" id="{6642C35D-485D-00B8-3239-122160020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420" y="224635"/>
            <a:ext cx="1729203" cy="172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783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19B6A-ECC9-4D0E-54A8-5F3494C3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D65848-4FD0-1152-FEA9-62FFCC218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900" b="1" u="sng" dirty="0"/>
              <a:t>TEXTE</a:t>
            </a:r>
          </a:p>
          <a:p>
            <a:r>
              <a:rPr lang="fr-FR" b="1" dirty="0"/>
              <a:t>Faisabilité ? </a:t>
            </a:r>
          </a:p>
          <a:p>
            <a:pPr lvl="1"/>
            <a:r>
              <a:rPr lang="fr-FR" dirty="0"/>
              <a:t>Oui : Méthodes basiques (TF-IDF ou BOW)</a:t>
            </a:r>
          </a:p>
          <a:p>
            <a:r>
              <a:rPr lang="fr-FR" b="1" dirty="0"/>
              <a:t>Classification supervisée</a:t>
            </a:r>
          </a:p>
          <a:p>
            <a:pPr lvl="1"/>
            <a:r>
              <a:rPr lang="fr-FR" u="sng" dirty="0"/>
              <a:t>Choix</a:t>
            </a:r>
            <a:r>
              <a:rPr lang="fr-FR" dirty="0"/>
              <a:t> : </a:t>
            </a:r>
            <a:r>
              <a:rPr lang="fr-FR" dirty="0" err="1"/>
              <a:t>Random</a:t>
            </a:r>
            <a:r>
              <a:rPr lang="fr-FR" dirty="0"/>
              <a:t> Forest avec TF-IDF et représentation T-SNE </a:t>
            </a:r>
          </a:p>
          <a:p>
            <a:pPr lvl="1"/>
            <a:r>
              <a:rPr lang="fr-FR" b="1" dirty="0">
                <a:solidFill>
                  <a:schemeClr val="accent6"/>
                </a:solidFill>
              </a:rPr>
              <a:t>ARI =0.84 et Précision = 0.93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239528-83CA-2D51-1EDA-A4E982794A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900" b="1" u="sng" dirty="0"/>
              <a:t>IMAGES</a:t>
            </a:r>
          </a:p>
          <a:p>
            <a:r>
              <a:rPr lang="fr-FR" b="1" dirty="0"/>
              <a:t>Faisabilité ?</a:t>
            </a:r>
          </a:p>
          <a:p>
            <a:pPr lvl="1"/>
            <a:r>
              <a:rPr lang="fr-FR" dirty="0"/>
              <a:t>Oui : Méthodes avancées (CNN + transfert </a:t>
            </a:r>
            <a:r>
              <a:rPr lang="fr-FR" dirty="0" err="1"/>
              <a:t>learning</a:t>
            </a:r>
            <a:r>
              <a:rPr lang="fr-FR" dirty="0"/>
              <a:t>)</a:t>
            </a:r>
          </a:p>
          <a:p>
            <a:r>
              <a:rPr lang="fr-FR" b="1" dirty="0"/>
              <a:t>Classification supervisée</a:t>
            </a:r>
          </a:p>
          <a:p>
            <a:pPr lvl="1"/>
            <a:r>
              <a:rPr lang="fr-FR" u="sng" dirty="0"/>
              <a:t>Choix</a:t>
            </a:r>
            <a:r>
              <a:rPr lang="fr-FR" dirty="0"/>
              <a:t> : </a:t>
            </a:r>
            <a:r>
              <a:rPr lang="en-US" dirty="0"/>
              <a:t>CNN – </a:t>
            </a:r>
            <a:r>
              <a:rPr lang="en-US" dirty="0" err="1"/>
              <a:t>Transfert</a:t>
            </a:r>
            <a:r>
              <a:rPr lang="en-US" dirty="0"/>
              <a:t> Learning – Data Augmented (Rotation &amp; Zoom &amp; Brightness &amp; Contrast) – </a:t>
            </a:r>
            <a:r>
              <a:rPr lang="en-US" dirty="0" err="1"/>
              <a:t>Stratégie</a:t>
            </a:r>
            <a:r>
              <a:rPr lang="en-US" dirty="0"/>
              <a:t> 3</a:t>
            </a:r>
            <a:endParaRPr lang="fr-FR" dirty="0"/>
          </a:p>
          <a:p>
            <a:pPr lvl="1"/>
            <a:r>
              <a:rPr lang="fr-FR" b="1" dirty="0">
                <a:solidFill>
                  <a:schemeClr val="accent6"/>
                </a:solidFill>
              </a:rPr>
              <a:t>ARI =0.85 et Précision = 0.93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85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57714-6A1F-A244-3EA4-A9D0BF18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C63430C-483D-7EE4-032E-407C623A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4B49A25-23D5-2CE4-DFC1-48BD6E52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640FB6-7F69-AE52-6E63-73006594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E3F56F6-8DA9-5C6A-0F8C-176A9B45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!!Rectangle">
            <a:extLst>
              <a:ext uri="{FF2B5EF4-FFF2-40B4-BE49-F238E27FC236}">
                <a16:creationId xmlns:a16="http://schemas.microsoft.com/office/drawing/2014/main" id="{E5348A36-5D73-E212-99F5-E6558CEE5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3" descr="Encre liquide aquarelle et encre">
            <a:extLst>
              <a:ext uri="{FF2B5EF4-FFF2-40B4-BE49-F238E27FC236}">
                <a16:creationId xmlns:a16="http://schemas.microsoft.com/office/drawing/2014/main" id="{20B296EA-02B5-EF78-02A5-E13D54763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97" b="583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C25AD72A-8D33-5275-E520-C4B32E26B3C6}"/>
              </a:ext>
            </a:extLst>
          </p:cNvPr>
          <p:cNvSpPr txBox="1">
            <a:spLocks/>
          </p:cNvSpPr>
          <p:nvPr/>
        </p:nvSpPr>
        <p:spPr>
          <a:xfrm>
            <a:off x="868680" y="2930102"/>
            <a:ext cx="10573512" cy="1888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Merci pour </a:t>
            </a:r>
            <a:r>
              <a:rPr lang="en-US" sz="6000" dirty="0" err="1">
                <a:solidFill>
                  <a:srgbClr val="FFFFFF"/>
                </a:solidFill>
              </a:rPr>
              <a:t>votre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écoute</a:t>
            </a:r>
            <a:r>
              <a:rPr lang="en-US" sz="6000" dirty="0">
                <a:solidFill>
                  <a:srgbClr val="FFFFFF"/>
                </a:solidFill>
              </a:rPr>
              <a:t>. </a:t>
            </a:r>
            <a:r>
              <a:rPr lang="en-US" sz="6000" dirty="0" err="1">
                <a:solidFill>
                  <a:srgbClr val="FFFFFF"/>
                </a:solidFill>
              </a:rPr>
              <a:t>avez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vous</a:t>
            </a:r>
            <a:r>
              <a:rPr lang="en-US" sz="6000" dirty="0">
                <a:solidFill>
                  <a:srgbClr val="FFFFFF"/>
                </a:solidFill>
              </a:rPr>
              <a:t> des questions?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D95CBF-DB32-02CF-EA80-38EF7BEC3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19B08-7A8B-4B60-BAE1-BB1B4E9B8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CA7758C-02D2-B5AD-D408-2CC9CF35594D}"/>
              </a:ext>
            </a:extLst>
          </p:cNvPr>
          <p:cNvSpPr txBox="1">
            <a:spLocks/>
          </p:cNvSpPr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464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2ABC9EB-998E-61E5-3201-14A8137F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Explications des « Visual </a:t>
            </a:r>
            <a:r>
              <a:rPr lang="fr-FR" dirty="0" err="1"/>
              <a:t>Words</a:t>
            </a:r>
            <a:r>
              <a:rPr lang="fr-FR" dirty="0"/>
              <a:t> »</a:t>
            </a:r>
          </a:p>
        </p:txBody>
      </p:sp>
      <p:pic>
        <p:nvPicPr>
          <p:cNvPr id="8" name="Picture 2" descr="Une image et son histogramme indiquant la fréquence d'apparition de chaque visual word">
            <a:extLst>
              <a:ext uri="{FF2B5EF4-FFF2-40B4-BE49-F238E27FC236}">
                <a16:creationId xmlns:a16="http://schemas.microsoft.com/office/drawing/2014/main" id="{0EF2CA6E-F176-9C82-CA8D-803FA0EE26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983" y="2556588"/>
            <a:ext cx="5755045" cy="193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éation des visual words par clustering des descripteurs">
            <a:extLst>
              <a:ext uri="{FF2B5EF4-FFF2-40B4-BE49-F238E27FC236}">
                <a16:creationId xmlns:a16="http://schemas.microsoft.com/office/drawing/2014/main" id="{36C48D37-6742-D7CF-B376-43AE521ECEE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7" y="2341985"/>
            <a:ext cx="5948421" cy="230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13154C4-FBE8-69F4-C36F-CEEFD706AD10}"/>
              </a:ext>
            </a:extLst>
          </p:cNvPr>
          <p:cNvSpPr txBox="1"/>
          <p:nvPr/>
        </p:nvSpPr>
        <p:spPr>
          <a:xfrm>
            <a:off x="104717" y="4730621"/>
            <a:ext cx="580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/>
              <a:t>Appliquer KMEANS sur les descripteurs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Visual </a:t>
            </a:r>
            <a:r>
              <a:rPr lang="fr-FR" b="1" dirty="0" err="1">
                <a:sym typeface="Wingdings" panose="05000000000000000000" pitchFamily="2" charset="2"/>
              </a:rPr>
              <a:t>Words</a:t>
            </a:r>
            <a:r>
              <a:rPr lang="fr-FR" b="1" dirty="0">
                <a:sym typeface="Wingdings" panose="05000000000000000000" pitchFamily="2" charset="2"/>
              </a:rPr>
              <a:t> correspondent au centre des clusters trouvés</a:t>
            </a:r>
            <a:endParaRPr lang="fr-FR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42DC46-71F9-3398-4B16-96769D308976}"/>
              </a:ext>
            </a:extLst>
          </p:cNvPr>
          <p:cNvSpPr txBox="1"/>
          <p:nvPr/>
        </p:nvSpPr>
        <p:spPr>
          <a:xfrm>
            <a:off x="6390439" y="4647397"/>
            <a:ext cx="5801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Construction de l’histogramme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ym typeface="Wingdings" panose="05000000000000000000" pitchFamily="2" charset="2"/>
              </a:rPr>
              <a:t>Pour chaque image, on crée une  « phrase » constituée des Visual </a:t>
            </a:r>
            <a:r>
              <a:rPr lang="fr-FR" b="1" dirty="0" err="1">
                <a:sym typeface="Wingdings" panose="05000000000000000000" pitchFamily="2" charset="2"/>
              </a:rPr>
              <a:t>Words</a:t>
            </a:r>
            <a:r>
              <a:rPr lang="fr-FR" b="1" dirty="0">
                <a:sym typeface="Wingdings" panose="05000000000000000000" pitchFamily="2" charset="2"/>
              </a:rPr>
              <a:t> (via leur fréquence d’apparition de chaque Visual </a:t>
            </a:r>
            <a:r>
              <a:rPr lang="fr-FR" b="1" dirty="0" err="1">
                <a:sym typeface="Wingdings" panose="05000000000000000000" pitchFamily="2" charset="2"/>
              </a:rPr>
              <a:t>Words</a:t>
            </a:r>
            <a:r>
              <a:rPr lang="fr-FR" b="1" dirty="0">
                <a:sym typeface="Wingdings" panose="05000000000000000000" pitchFamily="2" charset="2"/>
              </a:rPr>
              <a:t>) que l’on normalise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56709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2ABC9EB-998E-61E5-3201-14A8137F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Choix des catégories ? </a:t>
            </a:r>
            <a:br>
              <a:rPr lang="fr-FR" dirty="0"/>
            </a:br>
            <a:r>
              <a:rPr lang="fr-FR" sz="3100" dirty="0"/>
              <a:t>TOP catégories, </a:t>
            </a:r>
            <a:br>
              <a:rPr lang="fr-FR" sz="3100" dirty="0"/>
            </a:br>
            <a:r>
              <a:rPr lang="fr-FR" sz="3100" dirty="0"/>
              <a:t>catégories secondaires, </a:t>
            </a:r>
            <a:br>
              <a:rPr lang="fr-FR" sz="3100" dirty="0"/>
            </a:br>
            <a:r>
              <a:rPr lang="fr-FR" sz="3100" dirty="0"/>
              <a:t>catégories tertiaires </a:t>
            </a:r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5D096BC-842D-7723-23CC-434FE8F03D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--&gt; Il vaut mieux favoriser les TOP catégories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792A813-61B4-DD57-AF39-CC6DC3ECDE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351" y="0"/>
            <a:ext cx="5473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57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DD04F-A088-9D6D-D842-75871F71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5484580" cy="1179576"/>
          </a:xfrm>
        </p:spPr>
        <p:txBody>
          <a:bodyPr>
            <a:normAutofit fontScale="90000"/>
          </a:bodyPr>
          <a:lstStyle/>
          <a:p>
            <a:r>
              <a:rPr lang="fr-FR" dirty="0"/>
              <a:t>Améliorer DESCRIPTION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6C213F-E7BE-B25A-F8F1-48C960CEC0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sz="2800" b="1" u="sng" dirty="0"/>
              <a:t>Idée amélioration: </a:t>
            </a:r>
          </a:p>
          <a:p>
            <a:pPr marL="0" indent="0">
              <a:buNone/>
            </a:pPr>
            <a:r>
              <a:rPr lang="fr-FR" sz="2800" dirty="0"/>
              <a:t>Peut-on améliorer les performances du clustering en rajoutant artificiellement des informations dans la « DESCRIPTION » ?</a:t>
            </a:r>
            <a:br>
              <a:rPr lang="fr-FR" sz="2800" dirty="0"/>
            </a:br>
            <a:r>
              <a:rPr lang="fr-FR" sz="2800" dirty="0"/>
              <a:t>Ex: Concaténer le nom produit, la marque, et la description</a:t>
            </a:r>
            <a:endParaRPr lang="fr-FR" sz="2000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800" b="1" dirty="0">
                <a:solidFill>
                  <a:schemeClr val="accent6"/>
                </a:solidFill>
              </a:rPr>
              <a:t>L’amélioration n’est pas efficace!</a:t>
            </a:r>
            <a:br>
              <a:rPr lang="fr-FR" sz="2800" dirty="0"/>
            </a:br>
            <a:r>
              <a:rPr lang="fr-FR" sz="2800" dirty="0"/>
              <a:t>On passe de ARI = 0.47 à ARI = 0.47 !!</a:t>
            </a:r>
          </a:p>
          <a:p>
            <a:pPr marL="0" indent="0">
              <a:buNone/>
            </a:pPr>
            <a:r>
              <a:rPr lang="fr-FR" sz="2800" dirty="0"/>
              <a:t>/!\ La méthode TOP1 change de BOW à TF-IDF.  </a:t>
            </a:r>
          </a:p>
          <a:p>
            <a:pPr marL="0" indent="0">
              <a:buNone/>
            </a:pPr>
            <a:r>
              <a:rPr lang="fr-FR" sz="2800" b="1" dirty="0">
                <a:sym typeface="Wingdings" panose="05000000000000000000" pitchFamily="2" charset="2"/>
              </a:rPr>
              <a:t> Je retire la concaténation d’infos dans DESCRIPTION. </a:t>
            </a:r>
            <a:endParaRPr lang="fr-FR" sz="2000" b="1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1F6EC25-5397-BF88-B934-99AE685D07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7421" y="0"/>
            <a:ext cx="5484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66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4676C-2CB7-FC4B-355C-EABFB32FD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6069B-6244-5772-92F9-5246B6E4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NLP TEXT</a:t>
            </a:r>
            <a:br>
              <a:rPr lang="fr-FR" dirty="0"/>
            </a:br>
            <a:r>
              <a:rPr lang="fr-FR" dirty="0"/>
              <a:t>RNN + LSTM (</a:t>
            </a:r>
            <a:r>
              <a:rPr lang="fr-FR" dirty="0" err="1"/>
              <a:t>defaut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93655-FDF3-4395-D2E1-19726027A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3"/>
            <a:ext cx="4937760" cy="3418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u="sng" dirty="0"/>
              <a:t>Résultats :</a:t>
            </a:r>
            <a:br>
              <a:rPr lang="fr-FR" b="1" u="sng" dirty="0"/>
            </a:br>
            <a:r>
              <a:rPr lang="en-US" sz="2000" dirty="0"/>
              <a:t>Mean Accuracy CV: 0.87</a:t>
            </a:r>
            <a:br>
              <a:rPr lang="en-US" sz="2000" dirty="0"/>
            </a:br>
            <a:r>
              <a:rPr lang="en-US" sz="2000" dirty="0"/>
              <a:t>Mean ARI CV          : 0.73</a:t>
            </a:r>
            <a:br>
              <a:rPr lang="en-US" sz="2000" dirty="0"/>
            </a:br>
            <a:r>
              <a:rPr lang="en-US" sz="2000" dirty="0"/>
              <a:t>Best Accuracy          : 0.91 </a:t>
            </a:r>
            <a:br>
              <a:rPr lang="en-US" sz="2000" dirty="0"/>
            </a:br>
            <a:r>
              <a:rPr lang="en-US" sz="2000" dirty="0"/>
              <a:t>Best ARI                   : 0.80</a:t>
            </a:r>
            <a:br>
              <a:rPr lang="en-US" sz="2000" dirty="0"/>
            </a:b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3BF77D36-2424-BA5B-16F1-4F64470CA4DD}"/>
              </a:ext>
            </a:extLst>
          </p:cNvPr>
          <p:cNvGraphicFramePr/>
          <p:nvPr/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8D3FDCCC-8201-09B8-D606-103204139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000" y="3305533"/>
            <a:ext cx="4581525" cy="2743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07891E3-B7E1-B247-1830-B0A331A10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9632" y="1714800"/>
            <a:ext cx="58197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66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4676C-2CB7-FC4B-355C-EABFB32FD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6069B-6244-5772-92F9-5246B6E4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NLP TEXT</a:t>
            </a:r>
            <a:br>
              <a:rPr lang="fr-FR" dirty="0"/>
            </a:br>
            <a:r>
              <a:rPr lang="fr-FR" dirty="0"/>
              <a:t>RNN + LSTM (</a:t>
            </a:r>
            <a:r>
              <a:rPr lang="fr-FR" dirty="0" err="1"/>
              <a:t>defaut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93655-FDF3-4395-D2E1-19726027A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706" y="3307095"/>
            <a:ext cx="4856024" cy="3418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u="sng" dirty="0"/>
              <a:t>Résultats :</a:t>
            </a:r>
            <a:br>
              <a:rPr lang="fr-FR" b="1" u="sng" dirty="0"/>
            </a:br>
            <a:r>
              <a:rPr lang="en-US" sz="2000" dirty="0"/>
              <a:t>Mean Accuracy CV: 0.87</a:t>
            </a:r>
            <a:br>
              <a:rPr lang="en-US" sz="2000" dirty="0"/>
            </a:br>
            <a:r>
              <a:rPr lang="en-US" sz="2000" dirty="0"/>
              <a:t>Mean ARI CV          : 0.73</a:t>
            </a:r>
            <a:br>
              <a:rPr lang="en-US" sz="2000" dirty="0"/>
            </a:br>
            <a:r>
              <a:rPr lang="en-US" sz="2000" dirty="0"/>
              <a:t>Best Accuracy          : 0.91 </a:t>
            </a:r>
            <a:br>
              <a:rPr lang="en-US" sz="2000" dirty="0"/>
            </a:br>
            <a:r>
              <a:rPr lang="en-US" sz="2000" dirty="0"/>
              <a:t>Best ARI                   : 0.80</a:t>
            </a:r>
            <a:br>
              <a:rPr lang="en-US" sz="2000" dirty="0"/>
            </a:b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3BF77D36-2424-BA5B-16F1-4F64470CA4DD}"/>
              </a:ext>
            </a:extLst>
          </p:cNvPr>
          <p:cNvGraphicFramePr/>
          <p:nvPr/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BF93B9B6-EAED-893A-7EFE-455DDF997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778" y="2202024"/>
            <a:ext cx="8080222" cy="405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2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4676C-2CB7-FC4B-355C-EABFB32FD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6069B-6244-5772-92F9-5246B6E4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NLP TEXT</a:t>
            </a:r>
            <a:br>
              <a:rPr lang="fr-FR" dirty="0"/>
            </a:br>
            <a:r>
              <a:rPr lang="fr-FR" dirty="0"/>
              <a:t>RNN + LSTM (optimisation des hyperparamètres)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3BF77D36-2424-BA5B-16F1-4F64470CA4DD}"/>
              </a:ext>
            </a:extLst>
          </p:cNvPr>
          <p:cNvGraphicFramePr/>
          <p:nvPr/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D1F2717-0A58-B216-B42C-AF6B1292BE34}"/>
              </a:ext>
            </a:extLst>
          </p:cNvPr>
          <p:cNvSpPr txBox="1">
            <a:spLocks/>
          </p:cNvSpPr>
          <p:nvPr/>
        </p:nvSpPr>
        <p:spPr>
          <a:xfrm>
            <a:off x="1343608" y="2535764"/>
            <a:ext cx="4856024" cy="3418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Recherche via </a:t>
            </a:r>
            <a:r>
              <a:rPr lang="fr-FR" dirty="0" err="1"/>
              <a:t>ParameterGrid</a:t>
            </a:r>
            <a:r>
              <a:rPr lang="fr-FR" dirty="0"/>
              <a:t> (</a:t>
            </a:r>
            <a:r>
              <a:rPr lang="fr-FR" dirty="0" err="1"/>
              <a:t>sklearn</a:t>
            </a:r>
            <a:r>
              <a:rPr lang="fr-FR" dirty="0"/>
              <a:t>)</a:t>
            </a:r>
            <a:br>
              <a:rPr lang="fr-FR" dirty="0"/>
            </a:br>
            <a:br>
              <a:rPr lang="fr-FR" dirty="0"/>
            </a:br>
            <a:r>
              <a:rPr lang="fr-FR" b="1" u="sng" dirty="0"/>
              <a:t>Best </a:t>
            </a:r>
            <a:r>
              <a:rPr lang="fr-FR" b="1" u="sng" dirty="0" err="1"/>
              <a:t>Parameters</a:t>
            </a:r>
            <a:r>
              <a:rPr lang="fr-FR" b="1" u="sng" dirty="0"/>
              <a:t>: </a:t>
            </a:r>
            <a:r>
              <a:rPr lang="fr-FR" dirty="0"/>
              <a:t>'</a:t>
            </a:r>
            <a:r>
              <a:rPr lang="fr-FR" dirty="0" err="1"/>
              <a:t>batch_size</a:t>
            </a:r>
            <a:r>
              <a:rPr lang="fr-FR" dirty="0"/>
              <a:t>': 32, </a:t>
            </a:r>
            <a:br>
              <a:rPr lang="fr-FR" dirty="0"/>
            </a:br>
            <a:r>
              <a:rPr lang="fr-FR" dirty="0"/>
              <a:t>'dropout': 0.1,</a:t>
            </a:r>
            <a:br>
              <a:rPr lang="fr-FR" dirty="0"/>
            </a:br>
            <a:r>
              <a:rPr lang="fr-FR" dirty="0"/>
              <a:t>'</a:t>
            </a:r>
            <a:r>
              <a:rPr lang="fr-FR" dirty="0" err="1"/>
              <a:t>embedding_dim</a:t>
            </a:r>
            <a:r>
              <a:rPr lang="fr-FR" dirty="0"/>
              <a:t>': 200, </a:t>
            </a:r>
            <a:br>
              <a:rPr lang="fr-FR" dirty="0"/>
            </a:br>
            <a:r>
              <a:rPr lang="fr-FR" dirty="0"/>
              <a:t>'</a:t>
            </a:r>
            <a:r>
              <a:rPr lang="fr-FR" dirty="0" err="1"/>
              <a:t>learning_rate</a:t>
            </a:r>
            <a:r>
              <a:rPr lang="fr-FR" dirty="0"/>
              <a:t>': 0.001, </a:t>
            </a:r>
            <a:br>
              <a:rPr lang="fr-FR" dirty="0"/>
            </a:br>
            <a:r>
              <a:rPr lang="fr-FR" dirty="0"/>
              <a:t>'</a:t>
            </a:r>
            <a:r>
              <a:rPr lang="fr-FR" dirty="0" err="1"/>
              <a:t>units</a:t>
            </a:r>
            <a:r>
              <a:rPr lang="fr-FR" dirty="0"/>
              <a:t>': 50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93655-FDF3-4395-D2E1-19726027A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4106" y="2108719"/>
            <a:ext cx="5523723" cy="4012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u="sng" dirty="0"/>
              <a:t>Résultats :</a:t>
            </a:r>
            <a:br>
              <a:rPr lang="fr-FR" b="1" u="sng" dirty="0"/>
            </a:br>
            <a:r>
              <a:rPr lang="en-US" sz="2000" dirty="0"/>
              <a:t>Mean Accuracy CV: 0.89</a:t>
            </a:r>
            <a:br>
              <a:rPr lang="en-US" sz="2000" dirty="0"/>
            </a:br>
            <a:r>
              <a:rPr lang="en-US" sz="2000" dirty="0"/>
              <a:t>Mean ARI CV          : 0.78</a:t>
            </a:r>
            <a:br>
              <a:rPr lang="en-US" sz="2000" dirty="0"/>
            </a:br>
            <a:r>
              <a:rPr lang="en-US" sz="2000" dirty="0"/>
              <a:t>Best Accuracy          : 0.93</a:t>
            </a:r>
            <a:br>
              <a:rPr lang="en-US" sz="2000" dirty="0"/>
            </a:br>
            <a:r>
              <a:rPr lang="en-US" sz="2000" dirty="0"/>
              <a:t>Best ARI                   : 0.86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44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0C5346A-3401-7F87-9103-5600D8D7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429B5FF-6FD7-305B-2182-482B1A255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490" y="2478024"/>
            <a:ext cx="5446838" cy="3694176"/>
          </a:xfrm>
        </p:spPr>
        <p:txBody>
          <a:bodyPr anchor="ctr">
            <a:normAutofit fontScale="55000" lnSpcReduction="20000"/>
          </a:bodyPr>
          <a:lstStyle/>
          <a:p>
            <a:pPr marL="0" indent="0">
              <a:buNone/>
            </a:pPr>
            <a:r>
              <a:rPr lang="fr-FR" sz="2400" dirty="0"/>
              <a:t>Vendeurs proposent articles en postant photo et description (MANUEL)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u="sng" dirty="0"/>
              <a:t>Problématique</a:t>
            </a:r>
            <a:r>
              <a:rPr lang="fr-FR" sz="2400" dirty="0"/>
              <a:t>: Catégorisation peu fiable ET augmentation du volume des articles</a:t>
            </a:r>
          </a:p>
          <a:p>
            <a:pPr marL="0" indent="0">
              <a:buNone/>
            </a:pPr>
            <a:r>
              <a:rPr lang="fr-FR" sz="2400" b="1" u="sng" dirty="0"/>
              <a:t>Proposition</a:t>
            </a:r>
            <a:r>
              <a:rPr lang="fr-FR" sz="2400" dirty="0"/>
              <a:t>: Automatiser la tâche d’attribution de la catégorie. </a:t>
            </a:r>
          </a:p>
          <a:p>
            <a:pPr marL="0" indent="0">
              <a:buNone/>
            </a:pPr>
            <a:r>
              <a:rPr lang="fr-FR" sz="2400" b="1" u="sng" dirty="0"/>
              <a:t>Objectifs</a:t>
            </a:r>
            <a:r>
              <a:rPr lang="fr-FR" sz="2400" b="1" dirty="0"/>
              <a:t>:</a:t>
            </a:r>
          </a:p>
          <a:p>
            <a:pPr marL="457200" indent="-457200">
              <a:buAutoNum type="arabicPeriod"/>
            </a:pPr>
            <a:r>
              <a:rPr lang="fr-FR" sz="2400" i="0" dirty="0">
                <a:solidFill>
                  <a:srgbClr val="271A38"/>
                </a:solidFill>
                <a:effectLst/>
              </a:rPr>
              <a:t>Réaliser une étude de faisabilité d'un moteur de classification automatique d’articles via : 1. des descriptions et 2. des images. </a:t>
            </a:r>
          </a:p>
          <a:p>
            <a:pPr marL="457200" indent="-457200">
              <a:buAutoNum type="arabicPeriod"/>
            </a:pPr>
            <a:r>
              <a:rPr lang="fr-FR" sz="2400" dirty="0">
                <a:solidFill>
                  <a:srgbClr val="271A38"/>
                </a:solidFill>
              </a:rPr>
              <a:t>Réaliser une classification supervisée pour les textes et les images. </a:t>
            </a:r>
          </a:p>
          <a:p>
            <a:pPr marL="457200" indent="-457200">
              <a:buAutoNum type="arabicPeriod"/>
            </a:pPr>
            <a:r>
              <a:rPr lang="fr-FR" sz="2400" dirty="0">
                <a:solidFill>
                  <a:srgbClr val="271A38"/>
                </a:solidFill>
              </a:rPr>
              <a:t>Utilisation d’un API pour retrouver des informations sur des produits contenant du Champagne. </a:t>
            </a:r>
            <a:endParaRPr lang="fr-FR" sz="2400" dirty="0"/>
          </a:p>
        </p:txBody>
      </p:sp>
      <p:pic>
        <p:nvPicPr>
          <p:cNvPr id="1026" name="Picture 2" descr="Une image et un texte décrivant un produit mènent à une flèche vers un label, pour illustrer l'assignation automatique.">
            <a:extLst>
              <a:ext uri="{FF2B5EF4-FFF2-40B4-BE49-F238E27FC236}">
                <a16:creationId xmlns:a16="http://schemas.microsoft.com/office/drawing/2014/main" id="{94184045-1A80-E2FB-18D7-02081FCDC36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10187" r="7638" b="10252"/>
          <a:stretch/>
        </p:blipFill>
        <p:spPr bwMode="auto">
          <a:xfrm>
            <a:off x="6394976" y="2633031"/>
            <a:ext cx="5585746" cy="331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E43300C-B048-C714-AE8A-F399C81F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105" y="0"/>
            <a:ext cx="3220717" cy="2034403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75AA0F9D-9762-750C-831B-EB710996F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61701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823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0C5346A-3401-7F87-9103-5600D8D7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Contexte</a:t>
            </a:r>
            <a:br>
              <a:rPr lang="fr-FR" dirty="0"/>
            </a:br>
            <a:r>
              <a:rPr lang="fr-FR" dirty="0" err="1"/>
              <a:t>Dataset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43300C-B048-C714-AE8A-F399C81F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105" y="0"/>
            <a:ext cx="3220717" cy="2034403"/>
          </a:xfrm>
          <a:prstGeom prst="rect">
            <a:avLst/>
          </a:prstGeom>
        </p:spPr>
      </p:pic>
      <p:pic>
        <p:nvPicPr>
          <p:cNvPr id="7" name="Espace réservé du contenu 6" descr="Une image contenant bonsaï, plante, arbre, branche&#10;&#10;Description générée automatiquement">
            <a:extLst>
              <a:ext uri="{FF2B5EF4-FFF2-40B4-BE49-F238E27FC236}">
                <a16:creationId xmlns:a16="http://schemas.microsoft.com/office/drawing/2014/main" id="{D71DFD26-4294-B388-BC09-CC4444322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352" y="2081224"/>
            <a:ext cx="2469052" cy="4178397"/>
          </a:xfrm>
        </p:spPr>
      </p:pic>
      <p:pic>
        <p:nvPicPr>
          <p:cNvPr id="16" name="Espace réservé du contenu 15">
            <a:extLst>
              <a:ext uri="{FF2B5EF4-FFF2-40B4-BE49-F238E27FC236}">
                <a16:creationId xmlns:a16="http://schemas.microsoft.com/office/drawing/2014/main" id="{D76793AB-CC18-753B-B816-2B0FE8F45F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0" y="2062208"/>
            <a:ext cx="8840192" cy="4178397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B0A8A8-3442-700E-6651-75E5CCFCCD0C}"/>
              </a:ext>
            </a:extLst>
          </p:cNvPr>
          <p:cNvSpPr/>
          <p:nvPr/>
        </p:nvSpPr>
        <p:spPr>
          <a:xfrm>
            <a:off x="0" y="2062209"/>
            <a:ext cx="8840192" cy="23020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A05BDC-D3B0-F3D5-788D-BE68C8C75C07}"/>
              </a:ext>
            </a:extLst>
          </p:cNvPr>
          <p:cNvSpPr/>
          <p:nvPr/>
        </p:nvSpPr>
        <p:spPr>
          <a:xfrm>
            <a:off x="0" y="3079008"/>
            <a:ext cx="8840192" cy="23020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F3B7F2-0DBB-167E-366B-0D9B123B196E}"/>
              </a:ext>
            </a:extLst>
          </p:cNvPr>
          <p:cNvSpPr/>
          <p:nvPr/>
        </p:nvSpPr>
        <p:spPr>
          <a:xfrm>
            <a:off x="0" y="4588705"/>
            <a:ext cx="8840192" cy="37355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A90FFFAC-5452-39D6-F842-0885C3298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5849419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6967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0C5346A-3401-7F87-9103-5600D8D7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Contexte</a:t>
            </a:r>
            <a:br>
              <a:rPr lang="fr-FR" dirty="0"/>
            </a:br>
            <a:r>
              <a:rPr lang="fr-FR" dirty="0"/>
              <a:t>Catégories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429B5FF-6FD7-305B-2182-482B1A255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0960" y="2478024"/>
            <a:ext cx="4652367" cy="3124800"/>
          </a:xfrm>
        </p:spPr>
        <p:txBody>
          <a:bodyPr anchor="ctr"/>
          <a:lstStyle/>
          <a:p>
            <a:pPr marL="0" indent="0">
              <a:buNone/>
            </a:pPr>
            <a:r>
              <a:rPr lang="fr-FR" b="1" u="sng" dirty="0"/>
              <a:t>Extraction des catégories</a:t>
            </a:r>
          </a:p>
          <a:p>
            <a:pPr marL="457200" indent="-457200">
              <a:buAutoNum type="arabicPeriod"/>
            </a:pPr>
            <a:r>
              <a:rPr lang="fr-FR" sz="2400" dirty="0"/>
              <a:t>TOP catégories (7)</a:t>
            </a:r>
          </a:p>
          <a:p>
            <a:pPr marL="457200" indent="-457200">
              <a:buAutoNum type="arabicPeriod"/>
            </a:pPr>
            <a:r>
              <a:rPr lang="fr-FR" sz="2400" dirty="0"/>
              <a:t>Catégories secondaires (62)</a:t>
            </a:r>
          </a:p>
          <a:p>
            <a:pPr marL="457200" indent="-457200">
              <a:buAutoNum type="arabicPeriod"/>
            </a:pPr>
            <a:r>
              <a:rPr lang="fr-FR" sz="2400" dirty="0"/>
              <a:t>Catégories tertiaires (240)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A1F42A-864A-E7AB-D0F2-BD474DDAD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221" y="0"/>
            <a:ext cx="4420779" cy="31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950792-EA9F-3107-EFD2-11E6E8EA6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45" y="3293226"/>
            <a:ext cx="4816455" cy="31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05661A4A-B4A0-9E1D-06B9-523E1B52D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040984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0301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94DF94-5ECB-56D4-0BB5-BC2215F9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Faisabilité de classification</a:t>
            </a:r>
            <a:br>
              <a:rPr lang="fr-FR" dirty="0"/>
            </a:br>
            <a:r>
              <a:rPr lang="fr-FR" dirty="0"/>
              <a:t>Pré-traitement du TEXTE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7DF21004-2E47-287B-0E0F-47F2B7E7A6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fr-FR" sz="2800" b="1" u="sng" dirty="0"/>
              <a:t>Phrase d’origine:</a:t>
            </a:r>
            <a:br>
              <a:rPr lang="fr-FR" sz="2800" dirty="0"/>
            </a:br>
            <a:r>
              <a:rPr lang="fr-FR" sz="2800" dirty="0"/>
              <a:t>“The quick </a:t>
            </a:r>
            <a:r>
              <a:rPr lang="fr-FR" sz="2800" dirty="0" err="1"/>
              <a:t>brown</a:t>
            </a:r>
            <a:r>
              <a:rPr lang="fr-FR" sz="2800" dirty="0"/>
              <a:t> fox jumps over the </a:t>
            </a:r>
            <a:r>
              <a:rPr lang="fr-FR" sz="2800" dirty="0" err="1"/>
              <a:t>lazy</a:t>
            </a:r>
            <a:r>
              <a:rPr lang="fr-FR" sz="2800" dirty="0"/>
              <a:t> dog.”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sz="2800" b="1" dirty="0"/>
              <a:t>Nettoyage: </a:t>
            </a:r>
            <a:r>
              <a:rPr lang="fr-FR" sz="2800" dirty="0"/>
              <a:t>The quick </a:t>
            </a:r>
            <a:r>
              <a:rPr lang="fr-FR" sz="2800" dirty="0" err="1"/>
              <a:t>brown</a:t>
            </a:r>
            <a:r>
              <a:rPr lang="fr-FR" sz="2800" dirty="0"/>
              <a:t> fox jumps over the </a:t>
            </a:r>
            <a:r>
              <a:rPr lang="fr-FR" sz="2800" dirty="0" err="1"/>
              <a:t>lazy</a:t>
            </a:r>
            <a:r>
              <a:rPr lang="fr-FR" sz="2800" dirty="0"/>
              <a:t> dog </a:t>
            </a:r>
            <a:br>
              <a:rPr lang="fr-FR" sz="2800" dirty="0"/>
            </a:br>
            <a:r>
              <a:rPr lang="fr-FR" sz="2800" b="1" dirty="0" err="1"/>
              <a:t>Tokenization</a:t>
            </a:r>
            <a:r>
              <a:rPr lang="fr-FR" sz="2800" b="1" dirty="0"/>
              <a:t>: </a:t>
            </a:r>
            <a:r>
              <a:rPr lang="fr-FR" sz="2800" dirty="0"/>
              <a:t>['The'. 'quick'. '</a:t>
            </a:r>
            <a:r>
              <a:rPr lang="fr-FR" sz="2800" dirty="0" err="1"/>
              <a:t>brown</a:t>
            </a:r>
            <a:r>
              <a:rPr lang="fr-FR" sz="2800" dirty="0"/>
              <a:t>'. 'fox'. 'jumps'. 'over'. 'the'. '</a:t>
            </a:r>
            <a:r>
              <a:rPr lang="fr-FR" sz="2800" dirty="0" err="1"/>
              <a:t>lazy</a:t>
            </a:r>
            <a:r>
              <a:rPr lang="fr-FR" sz="2800" dirty="0"/>
              <a:t>'. 'dog’]</a:t>
            </a:r>
            <a:br>
              <a:rPr lang="fr-FR" sz="2800" dirty="0"/>
            </a:br>
            <a:r>
              <a:rPr lang="fr-FR" sz="2800" b="1" dirty="0" err="1"/>
              <a:t>Lowercasing</a:t>
            </a:r>
            <a:r>
              <a:rPr lang="fr-FR" sz="2800" dirty="0"/>
              <a:t>: ['the'. 'quick'. '</a:t>
            </a:r>
            <a:r>
              <a:rPr lang="fr-FR" sz="2800" dirty="0" err="1"/>
              <a:t>brown</a:t>
            </a:r>
            <a:r>
              <a:rPr lang="fr-FR" sz="2800" dirty="0"/>
              <a:t>'. 'fox'. 'jumps'. 'over'. 'the'. '</a:t>
            </a:r>
            <a:r>
              <a:rPr lang="fr-FR" sz="2800" dirty="0" err="1"/>
              <a:t>lazy</a:t>
            </a:r>
            <a:r>
              <a:rPr lang="fr-FR" sz="2800" dirty="0"/>
              <a:t>'. 'dog’]</a:t>
            </a:r>
            <a:br>
              <a:rPr lang="fr-FR" sz="2800" dirty="0"/>
            </a:br>
            <a:r>
              <a:rPr lang="fr-FR" sz="2800" b="1" dirty="0"/>
              <a:t>Enlever </a:t>
            </a:r>
            <a:r>
              <a:rPr lang="fr-FR" sz="2800" b="1" dirty="0" err="1"/>
              <a:t>stopwords</a:t>
            </a:r>
            <a:r>
              <a:rPr lang="fr-FR" sz="2800" dirty="0"/>
              <a:t>: ['quick'. '</a:t>
            </a:r>
            <a:r>
              <a:rPr lang="fr-FR" sz="2800" dirty="0" err="1"/>
              <a:t>brown</a:t>
            </a:r>
            <a:r>
              <a:rPr lang="fr-FR" sz="2800" dirty="0"/>
              <a:t>'. 'fox'. 'jumps'. '</a:t>
            </a:r>
            <a:r>
              <a:rPr lang="fr-FR" sz="2800" dirty="0" err="1"/>
              <a:t>lazy</a:t>
            </a:r>
            <a:r>
              <a:rPr lang="fr-FR" sz="2800" dirty="0"/>
              <a:t>'. 'dog’]</a:t>
            </a:r>
            <a:br>
              <a:rPr lang="fr-FR" sz="2800" dirty="0"/>
            </a:br>
            <a:r>
              <a:rPr lang="fr-FR" sz="2800" b="1" dirty="0"/>
              <a:t>Enlever les </a:t>
            </a:r>
            <a:r>
              <a:rPr lang="fr-FR" sz="2800" b="1" dirty="0" err="1"/>
              <a:t>tokens</a:t>
            </a:r>
            <a:r>
              <a:rPr lang="fr-FR" sz="2800" b="1" dirty="0"/>
              <a:t> de moins de 3 lettres</a:t>
            </a:r>
            <a:r>
              <a:rPr lang="fr-FR" sz="2800" dirty="0"/>
              <a:t>: ['quick'. '</a:t>
            </a:r>
            <a:r>
              <a:rPr lang="fr-FR" sz="2800" dirty="0" err="1"/>
              <a:t>brown</a:t>
            </a:r>
            <a:r>
              <a:rPr lang="fr-FR" sz="2800" dirty="0"/>
              <a:t>'. 'fox'. 'jumps'. '</a:t>
            </a:r>
            <a:r>
              <a:rPr lang="fr-FR" sz="2800" dirty="0" err="1"/>
              <a:t>lazy</a:t>
            </a:r>
            <a:r>
              <a:rPr lang="fr-FR" sz="2800" dirty="0"/>
              <a:t>'. 'dog’]</a:t>
            </a:r>
            <a:br>
              <a:rPr lang="fr-FR" sz="2800" dirty="0"/>
            </a:br>
            <a:r>
              <a:rPr lang="fr-FR" b="1" dirty="0" err="1"/>
              <a:t>S</a:t>
            </a:r>
            <a:r>
              <a:rPr lang="fr-FR" sz="2800" b="1" dirty="0" err="1"/>
              <a:t>temming</a:t>
            </a:r>
            <a:r>
              <a:rPr lang="fr-FR" sz="2800" dirty="0"/>
              <a:t>: ['quick'. '</a:t>
            </a:r>
            <a:r>
              <a:rPr lang="fr-FR" sz="2800" dirty="0" err="1"/>
              <a:t>brown</a:t>
            </a:r>
            <a:r>
              <a:rPr lang="fr-FR" sz="2800" dirty="0"/>
              <a:t>'. 'fox'. 'jump'. '</a:t>
            </a:r>
            <a:r>
              <a:rPr lang="fr-FR" sz="2800" dirty="0" err="1"/>
              <a:t>lazi</a:t>
            </a:r>
            <a:r>
              <a:rPr lang="fr-FR" sz="2800" dirty="0"/>
              <a:t>'. 'dog’]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sz="2800" b="1" u="sng" dirty="0"/>
              <a:t>Phrase nettoyée:</a:t>
            </a:r>
            <a:br>
              <a:rPr lang="fr-FR" sz="2800" dirty="0"/>
            </a:br>
            <a:r>
              <a:rPr lang="fr-FR" sz="2800" dirty="0"/>
              <a:t>quick </a:t>
            </a:r>
            <a:r>
              <a:rPr lang="fr-FR" sz="2800" dirty="0" err="1"/>
              <a:t>brown</a:t>
            </a:r>
            <a:r>
              <a:rPr lang="fr-FR" sz="2800" dirty="0"/>
              <a:t> fox jump </a:t>
            </a:r>
            <a:r>
              <a:rPr lang="fr-FR" sz="2800" dirty="0" err="1"/>
              <a:t>lazi</a:t>
            </a:r>
            <a:r>
              <a:rPr lang="fr-FR" sz="2800" dirty="0"/>
              <a:t> dog</a:t>
            </a:r>
          </a:p>
          <a:p>
            <a:endParaRPr lang="fr-FR" dirty="0"/>
          </a:p>
        </p:txBody>
      </p:sp>
      <p:graphicFrame>
        <p:nvGraphicFramePr>
          <p:cNvPr id="11" name="Espace réservé du contenu 4">
            <a:extLst>
              <a:ext uri="{FF2B5EF4-FFF2-40B4-BE49-F238E27FC236}">
                <a16:creationId xmlns:a16="http://schemas.microsoft.com/office/drawing/2014/main" id="{6EF3374B-567C-A6B3-EE40-C22D375B564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43854351"/>
              </p:ext>
            </p:extLst>
          </p:nvPr>
        </p:nvGraphicFramePr>
        <p:xfrm>
          <a:off x="1116013" y="2478088"/>
          <a:ext cx="4937125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6D0C8EB-94EC-7266-4E4D-464CA25A6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558129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8425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55CA9-2A91-B7E5-3F22-D18F1DCC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Faisabilité de classification</a:t>
            </a:r>
            <a:br>
              <a:rPr lang="fr-FR" dirty="0"/>
            </a:br>
            <a:r>
              <a:rPr lang="fr-FR" dirty="0"/>
              <a:t>Méthode utilisée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41C663-3FA4-B155-7603-44F8DB0B9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1600" b="1" i="0" u="sng" dirty="0">
                <a:effectLst/>
              </a:rPr>
              <a:t>Méthode</a:t>
            </a:r>
            <a:r>
              <a:rPr lang="fr-FR" sz="1600" b="0" i="0" dirty="0">
                <a:effectLst/>
              </a:rPr>
              <a:t> : </a:t>
            </a:r>
          </a:p>
          <a:p>
            <a:pPr>
              <a:buFont typeface="+mj-lt"/>
              <a:buAutoNum type="arabicPeriod"/>
            </a:pPr>
            <a:r>
              <a:rPr lang="fr-FR" sz="1600" b="1" i="0" dirty="0">
                <a:effectLst/>
              </a:rPr>
              <a:t>Encodage du texte </a:t>
            </a:r>
            <a:r>
              <a:rPr lang="fr-FR" sz="1600" b="0" i="0" dirty="0">
                <a:effectLst/>
              </a:rPr>
              <a:t>(BOW</a:t>
            </a:r>
            <a:r>
              <a:rPr lang="fr-FR" sz="1600" dirty="0"/>
              <a:t>, Bag of N-grams, </a:t>
            </a:r>
            <a:r>
              <a:rPr lang="fr-FR" sz="1600" b="0" i="0" dirty="0">
                <a:effectLst/>
              </a:rPr>
              <a:t>TF-IDF</a:t>
            </a:r>
            <a:r>
              <a:rPr lang="fr-FR" sz="1600" dirty="0"/>
              <a:t>, </a:t>
            </a:r>
            <a:r>
              <a:rPr lang="fr-FR" sz="1600" b="0" i="0" dirty="0">
                <a:effectLst/>
              </a:rPr>
              <a:t> Word2Vec</a:t>
            </a:r>
            <a:r>
              <a:rPr lang="fr-FR" sz="1600" dirty="0"/>
              <a:t>, BERT, USE</a:t>
            </a:r>
            <a:r>
              <a:rPr lang="fr-FR" sz="1600" b="0" i="0" dirty="0">
                <a:effectLst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fr-FR" sz="1600" b="1" i="0" dirty="0">
                <a:effectLst/>
              </a:rPr>
              <a:t>Réduction de la dimensionnalité </a:t>
            </a:r>
            <a:r>
              <a:rPr lang="fr-FR" sz="1600" b="0" i="0" dirty="0">
                <a:effectLst/>
              </a:rPr>
              <a:t>des caractéristiques textuelles à 2D avec T-SNE pour la visualisation.</a:t>
            </a:r>
          </a:p>
          <a:p>
            <a:pPr>
              <a:buFont typeface="+mj-lt"/>
              <a:buAutoNum type="arabicPeriod"/>
            </a:pPr>
            <a:r>
              <a:rPr lang="fr-FR" sz="1600" b="1" i="0" dirty="0">
                <a:effectLst/>
              </a:rPr>
              <a:t>Entraînement d'un classificateur KMEANS</a:t>
            </a:r>
            <a:r>
              <a:rPr lang="fr-FR" sz="1600" b="0" i="0" dirty="0">
                <a:effectLst/>
              </a:rPr>
              <a:t> sur l’ensemble du </a:t>
            </a:r>
            <a:r>
              <a:rPr lang="fr-FR" sz="1600" b="0" i="0" dirty="0" err="1">
                <a:effectLst/>
              </a:rPr>
              <a:t>dataset</a:t>
            </a:r>
            <a:r>
              <a:rPr lang="fr-FR" sz="1600" b="0" i="0" dirty="0">
                <a:effectLst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fr-FR" sz="1600" b="1" i="0" dirty="0">
                <a:effectLst/>
              </a:rPr>
              <a:t>Évaluation du classificateur (ARI, précision)</a:t>
            </a:r>
            <a:r>
              <a:rPr lang="fr-FR" sz="1600" b="0" i="0" dirty="0">
                <a:effectLst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fr-FR" sz="1600" b="1" i="0" dirty="0">
                <a:effectLst/>
              </a:rPr>
              <a:t>Smart mapping </a:t>
            </a:r>
            <a:endParaRPr lang="fr-FR" sz="1600" b="0" i="0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fr-FR" sz="1600" b="0" i="0" dirty="0">
                <a:effectLst/>
              </a:rPr>
              <a:t>Création </a:t>
            </a:r>
            <a:r>
              <a:rPr lang="fr-FR" sz="1600" b="1" i="0" dirty="0">
                <a:effectLst/>
              </a:rPr>
              <a:t>d'une visualisation par nuage de points </a:t>
            </a:r>
            <a:r>
              <a:rPr lang="fr-FR" sz="1600" b="0" i="0" dirty="0">
                <a:effectLst/>
              </a:rPr>
              <a:t>comparant les étiquettes réelles et prédites. 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16A765C4-78CC-81B6-1AD8-D94E9B002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49740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683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5BAE2-6A7F-8341-3609-90BAE66F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Faisabilité de classification </a:t>
            </a:r>
            <a:br>
              <a:rPr lang="fr-FR" dirty="0"/>
            </a:br>
            <a:r>
              <a:rPr lang="fr-FR" dirty="0"/>
              <a:t>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ED7D78-DD04-9CC0-5620-72C9B4BB1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43" y="2478024"/>
            <a:ext cx="4990641" cy="36941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Deux possibilités:</a:t>
            </a:r>
          </a:p>
          <a:p>
            <a:pPr marL="514350" indent="-514350">
              <a:buAutoNum type="arabicPeriod"/>
            </a:pPr>
            <a:r>
              <a:rPr lang="fr-FR" b="1" u="sng" dirty="0"/>
              <a:t>Analyse visuelle </a:t>
            </a:r>
            <a:r>
              <a:rPr lang="fr-FR" dirty="0"/>
              <a:t>du </a:t>
            </a:r>
            <a:r>
              <a:rPr lang="fr-FR" dirty="0" err="1"/>
              <a:t>dataset</a:t>
            </a:r>
            <a:r>
              <a:rPr lang="fr-FR" dirty="0"/>
              <a:t> réduit à 2 dimensions (PCA ou T-SNE). </a:t>
            </a:r>
          </a:p>
          <a:p>
            <a:pPr marL="514350" indent="-514350">
              <a:buAutoNum type="arabicPeriod"/>
            </a:pPr>
            <a:r>
              <a:rPr lang="fr-FR" b="1" u="sng" dirty="0"/>
              <a:t>Clustering sur la sortie du T-SNE </a:t>
            </a:r>
            <a:r>
              <a:rPr lang="fr-FR" dirty="0"/>
              <a:t>et évaluation de l’ARI et PRECISION. 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0909227-31B7-33F2-9AA4-3279E8362CDD}"/>
              </a:ext>
            </a:extLst>
          </p:cNvPr>
          <p:cNvGrpSpPr/>
          <p:nvPr/>
        </p:nvGrpSpPr>
        <p:grpSpPr>
          <a:xfrm>
            <a:off x="5661920" y="1695701"/>
            <a:ext cx="6277516" cy="2081213"/>
            <a:chOff x="5788920" y="2362200"/>
            <a:chExt cx="6277516" cy="2081213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C359AC0-F53E-C379-3058-97B4ABEDD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5" r="7546" b="5188"/>
            <a:stretch/>
          </p:blipFill>
          <p:spPr>
            <a:xfrm>
              <a:off x="5788920" y="2362200"/>
              <a:ext cx="4353456" cy="2081213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0CE3D09-C366-4951-C405-6D5AE026D8AE}"/>
                </a:ext>
              </a:extLst>
            </p:cNvPr>
            <p:cNvSpPr txBox="1"/>
            <p:nvPr/>
          </p:nvSpPr>
          <p:spPr>
            <a:xfrm>
              <a:off x="10230291" y="2761563"/>
              <a:ext cx="18361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BOW </a:t>
              </a:r>
              <a:br>
                <a:rPr lang="fr-FR" sz="1600" b="1" dirty="0"/>
              </a:br>
              <a:r>
                <a:rPr lang="fr-FR" sz="1600" dirty="0"/>
                <a:t>ARI           = 0.45</a:t>
              </a:r>
            </a:p>
            <a:p>
              <a:r>
                <a:rPr lang="fr-FR" sz="1600" dirty="0"/>
                <a:t>Précision = 0.71</a:t>
              </a:r>
            </a:p>
            <a:p>
              <a:endParaRPr lang="fr-FR" sz="1600" dirty="0"/>
            </a:p>
            <a:p>
              <a:pPr algn="ctr"/>
              <a:r>
                <a:rPr lang="fr-FR" sz="1600" b="1" dirty="0">
                  <a:highlight>
                    <a:srgbClr val="FFFF00"/>
                  </a:highlight>
                </a:rPr>
                <a:t>FAISABLE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EC8F3F0-FF7B-6112-4C0E-6F53FBF6CE71}"/>
              </a:ext>
            </a:extLst>
          </p:cNvPr>
          <p:cNvGrpSpPr/>
          <p:nvPr/>
        </p:nvGrpSpPr>
        <p:grpSpPr>
          <a:xfrm>
            <a:off x="5661920" y="3892025"/>
            <a:ext cx="6403080" cy="2081213"/>
            <a:chOff x="5788920" y="4572000"/>
            <a:chExt cx="6403080" cy="2081213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0442272-3488-5304-5DD8-04BFB7634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92" b="5312"/>
            <a:stretch/>
          </p:blipFill>
          <p:spPr>
            <a:xfrm>
              <a:off x="5788920" y="4572000"/>
              <a:ext cx="4708800" cy="2081213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D3921F3-9F67-1716-5E93-9BC9D87669A7}"/>
                </a:ext>
              </a:extLst>
            </p:cNvPr>
            <p:cNvSpPr txBox="1"/>
            <p:nvPr/>
          </p:nvSpPr>
          <p:spPr>
            <a:xfrm>
              <a:off x="10230291" y="4892942"/>
              <a:ext cx="19617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Word2Vec (CBOW)</a:t>
              </a:r>
            </a:p>
            <a:p>
              <a:r>
                <a:rPr lang="fr-FR" sz="1600" dirty="0"/>
                <a:t>ARI           = 0.14</a:t>
              </a:r>
            </a:p>
            <a:p>
              <a:r>
                <a:rPr lang="fr-FR" sz="1600" dirty="0"/>
                <a:t>Précision = 0.36</a:t>
              </a:r>
            </a:p>
            <a:p>
              <a:endParaRPr lang="fr-FR" sz="1600" dirty="0"/>
            </a:p>
            <a:p>
              <a:pPr algn="ctr"/>
              <a:r>
                <a:rPr lang="fr-FR" sz="1600" b="1" dirty="0">
                  <a:highlight>
                    <a:srgbClr val="FFFF00"/>
                  </a:highlight>
                </a:rPr>
                <a:t>NON FAISABLE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6586074-18A5-1078-1EE1-B85AE9A968F7}"/>
              </a:ext>
            </a:extLst>
          </p:cNvPr>
          <p:cNvSpPr/>
          <p:nvPr/>
        </p:nvSpPr>
        <p:spPr>
          <a:xfrm>
            <a:off x="5574004" y="1610172"/>
            <a:ext cx="6490996" cy="219886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C07AA7-40D0-AB0C-D881-56F3F46A5EEC}"/>
              </a:ext>
            </a:extLst>
          </p:cNvPr>
          <p:cNvSpPr/>
          <p:nvPr/>
        </p:nvSpPr>
        <p:spPr>
          <a:xfrm>
            <a:off x="5574004" y="3808189"/>
            <a:ext cx="6490996" cy="219886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A8174568-0483-5C8B-6CFC-4EF7D3D37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9097860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13947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5BAE2-6A7F-8341-3609-90BAE66F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23473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fr-FR" dirty="0"/>
              <a:t>II. Faisabilité de classification </a:t>
            </a:r>
            <a:br>
              <a:rPr lang="fr-FR" dirty="0"/>
            </a:br>
            <a:r>
              <a:rPr lang="fr-FR" dirty="0"/>
              <a:t>Régression supervisée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01C232-B3E0-9A9B-995D-99E54A0FB9E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36" y="1728216"/>
            <a:ext cx="5861729" cy="389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CE35F73-7C16-78DA-AD2F-FF48A17C230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511"/>
            <a:ext cx="6053138" cy="402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A6A083-F130-4934-45D0-57D8A0B9C050}"/>
              </a:ext>
            </a:extLst>
          </p:cNvPr>
          <p:cNvSpPr/>
          <p:nvPr/>
        </p:nvSpPr>
        <p:spPr>
          <a:xfrm>
            <a:off x="565471" y="4961807"/>
            <a:ext cx="838519" cy="273736"/>
          </a:xfrm>
          <a:prstGeom prst="rect">
            <a:avLst/>
          </a:prstGeom>
          <a:solidFill>
            <a:srgbClr val="B13BAA">
              <a:alpha val="3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4338E-5266-34F2-87E0-A96515DF315A}"/>
              </a:ext>
            </a:extLst>
          </p:cNvPr>
          <p:cNvSpPr/>
          <p:nvPr/>
        </p:nvSpPr>
        <p:spPr>
          <a:xfrm>
            <a:off x="6857414" y="4961807"/>
            <a:ext cx="838519" cy="273736"/>
          </a:xfrm>
          <a:prstGeom prst="rect">
            <a:avLst/>
          </a:prstGeom>
          <a:solidFill>
            <a:srgbClr val="B13BAA">
              <a:alpha val="3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201FB4-090B-26E4-D241-9C1751B940D5}"/>
              </a:ext>
            </a:extLst>
          </p:cNvPr>
          <p:cNvSpPr/>
          <p:nvPr/>
        </p:nvSpPr>
        <p:spPr>
          <a:xfrm>
            <a:off x="5634715" y="4961807"/>
            <a:ext cx="331750" cy="273736"/>
          </a:xfrm>
          <a:prstGeom prst="rect">
            <a:avLst/>
          </a:prstGeom>
          <a:solidFill>
            <a:srgbClr val="B13BAA">
              <a:alpha val="3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95913A-2F87-2211-8E56-FC9C06CFA0DD}"/>
              </a:ext>
            </a:extLst>
          </p:cNvPr>
          <p:cNvSpPr/>
          <p:nvPr/>
        </p:nvSpPr>
        <p:spPr>
          <a:xfrm>
            <a:off x="11793345" y="4977979"/>
            <a:ext cx="331750" cy="273736"/>
          </a:xfrm>
          <a:prstGeom prst="rect">
            <a:avLst/>
          </a:prstGeom>
          <a:solidFill>
            <a:srgbClr val="B13BAA">
              <a:alpha val="30196"/>
            </a:srgb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9028990-9CD7-8F81-14AE-13032D13BE17}"/>
              </a:ext>
            </a:extLst>
          </p:cNvPr>
          <p:cNvSpPr txBox="1"/>
          <p:nvPr/>
        </p:nvSpPr>
        <p:spPr>
          <a:xfrm>
            <a:off x="2712127" y="5614293"/>
            <a:ext cx="7488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/!\ Résultats SVM &amp; RANDOM FOREST sur les data tests. </a:t>
            </a:r>
            <a:br>
              <a:rPr lang="fr-FR" dirty="0"/>
            </a:br>
            <a:r>
              <a:rPr lang="fr-FR" b="1" u="sng" dirty="0"/>
              <a:t>Choix</a:t>
            </a:r>
            <a:r>
              <a:rPr lang="fr-FR" dirty="0"/>
              <a:t> : RANDOM FOREST avec TF-IDF et représentation T-SNE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B9603D-74C6-B981-F9DB-6AD7EAA506A0}"/>
              </a:ext>
            </a:extLst>
          </p:cNvPr>
          <p:cNvSpPr txBox="1"/>
          <p:nvPr/>
        </p:nvSpPr>
        <p:spPr>
          <a:xfrm>
            <a:off x="5517240" y="4684808"/>
            <a:ext cx="5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0.81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8B6164D-9149-AFE5-0DBD-F0764C06BA33}"/>
              </a:ext>
            </a:extLst>
          </p:cNvPr>
          <p:cNvSpPr txBox="1"/>
          <p:nvPr/>
        </p:nvSpPr>
        <p:spPr>
          <a:xfrm>
            <a:off x="11688570" y="4679269"/>
            <a:ext cx="56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0.91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FEE7090-A266-E334-968D-5872A3275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29505"/>
              </p:ext>
            </p:extLst>
          </p:nvPr>
        </p:nvGraphicFramePr>
        <p:xfrm>
          <a:off x="0" y="6252210"/>
          <a:ext cx="12192000" cy="61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380513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25799</TotalTime>
  <Words>1744</Words>
  <Application>Microsoft Office PowerPoint</Application>
  <PresentationFormat>Grand écran</PresentationFormat>
  <Paragraphs>317</Paragraphs>
  <Slides>29</Slides>
  <Notes>3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Avenir Next LT Pro</vt:lpstr>
      <vt:lpstr>Calibri</vt:lpstr>
      <vt:lpstr>Georgia</vt:lpstr>
      <vt:lpstr>Wingdings</vt:lpstr>
      <vt:lpstr>AccentBoxVTI</vt:lpstr>
      <vt:lpstr>Formation Data Scientist</vt:lpstr>
      <vt:lpstr>SOMMAIRE</vt:lpstr>
      <vt:lpstr>Contexte</vt:lpstr>
      <vt:lpstr>Contexte Dataset</vt:lpstr>
      <vt:lpstr>Contexte Catégories</vt:lpstr>
      <vt:lpstr>II. Faisabilité de classification Pré-traitement du TEXTE</vt:lpstr>
      <vt:lpstr>II. Faisabilité de classification Méthode utilisée</vt:lpstr>
      <vt:lpstr>II. Faisabilité de classification  TEXTE</vt:lpstr>
      <vt:lpstr>II. Faisabilité de classification  Régression supervisée</vt:lpstr>
      <vt:lpstr>II. Faisabilité de classification  Régression supervisée - Résultats</vt:lpstr>
      <vt:lpstr>II. Faisabilité de classification  Régression supervisée – Résultats Optimisation des hyperparamètres</vt:lpstr>
      <vt:lpstr>II. Faisabilité de classification SIFT – Preprocessing &amp; Extraction de features</vt:lpstr>
      <vt:lpstr>II. Faisabilité de classification  Méthode utilisée</vt:lpstr>
      <vt:lpstr>II. Faisabilité de classification  (BASIQUE)</vt:lpstr>
      <vt:lpstr>II. Faisabilité de classification  (CNN + Transfert Learning ImageNet)</vt:lpstr>
      <vt:lpstr>II. Faisabilité de classification  (CNN) STRATEGIES</vt:lpstr>
      <vt:lpstr>Data  Augmentation</vt:lpstr>
      <vt:lpstr>II. Faisabilité de classification  Régression supervisée</vt:lpstr>
      <vt:lpstr>Stratégie 3 : Risque d’overfitting</vt:lpstr>
      <vt:lpstr>Test de l’API</vt:lpstr>
      <vt:lpstr>API</vt:lpstr>
      <vt:lpstr>CONCLUSION</vt:lpstr>
      <vt:lpstr>Présentation PowerPoint</vt:lpstr>
      <vt:lpstr>Explications des « Visual Words »</vt:lpstr>
      <vt:lpstr>Choix des catégories ?  TOP catégories,  catégories secondaires,  catégories tertiaires </vt:lpstr>
      <vt:lpstr>Améliorer DESCRIPTION ?</vt:lpstr>
      <vt:lpstr>NLP TEXT RNN + LSTM (defaut)</vt:lpstr>
      <vt:lpstr>NLP TEXT RNN + LSTM (defaut)</vt:lpstr>
      <vt:lpstr>NLP TEXT RNN + LSTM (optimisation des hyperparamètres)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Data Scientist</dc:title>
  <dc:creator>Olivier RAYMOND</dc:creator>
  <cp:lastModifiedBy>Olivier RAYMOND</cp:lastModifiedBy>
  <cp:revision>1005</cp:revision>
  <dcterms:created xsi:type="dcterms:W3CDTF">2024-01-22T18:29:01Z</dcterms:created>
  <dcterms:modified xsi:type="dcterms:W3CDTF">2024-05-05T08:49:00Z</dcterms:modified>
</cp:coreProperties>
</file>